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 id="2147483684" r:id="rId3"/>
  </p:sldMasterIdLst>
  <p:notesMasterIdLst>
    <p:notesMasterId r:id="rId29"/>
  </p:notesMasterIdLst>
  <p:handoutMasterIdLst>
    <p:handoutMasterId r:id="rId30"/>
  </p:handoutMasterIdLst>
  <p:sldIdLst>
    <p:sldId id="284" r:id="rId4"/>
    <p:sldId id="257" r:id="rId5"/>
    <p:sldId id="266" r:id="rId6"/>
    <p:sldId id="267" r:id="rId7"/>
    <p:sldId id="268" r:id="rId8"/>
    <p:sldId id="269" r:id="rId9"/>
    <p:sldId id="270" r:id="rId10"/>
    <p:sldId id="291" r:id="rId11"/>
    <p:sldId id="264" r:id="rId12"/>
    <p:sldId id="290" r:id="rId13"/>
    <p:sldId id="282" r:id="rId14"/>
    <p:sldId id="285" r:id="rId15"/>
    <p:sldId id="286" r:id="rId16"/>
    <p:sldId id="272" r:id="rId17"/>
    <p:sldId id="273" r:id="rId18"/>
    <p:sldId id="274" r:id="rId19"/>
    <p:sldId id="277" r:id="rId20"/>
    <p:sldId id="276" r:id="rId21"/>
    <p:sldId id="287" r:id="rId22"/>
    <p:sldId id="278" r:id="rId23"/>
    <p:sldId id="279" r:id="rId24"/>
    <p:sldId id="280" r:id="rId25"/>
    <p:sldId id="289" r:id="rId26"/>
    <p:sldId id="281" r:id="rId27"/>
    <p:sldId id="288" r:id="rId2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E2D33"/>
    <a:srgbClr val="009ED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204" autoAdjust="0"/>
    <p:restoredTop sz="93475" autoAdjust="0"/>
  </p:normalViewPr>
  <p:slideViewPr>
    <p:cSldViewPr snapToGrid="0" snapToObjects="1">
      <p:cViewPr>
        <p:scale>
          <a:sx n="183" d="100"/>
          <a:sy n="183" d="100"/>
        </p:scale>
        <p:origin x="-376" y="-44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handoutMaster" Target="handoutMasters/handout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02F98A-CDCF-4931-8482-E10130AD776C}" type="doc">
      <dgm:prSet loTypeId="urn:microsoft.com/office/officeart/2005/8/layout/venn2" loCatId="relationship" qsTypeId="urn:microsoft.com/office/officeart/2005/8/quickstyle/simple1" qsCatId="simple" csTypeId="urn:microsoft.com/office/officeart/2005/8/colors/colorful3" csCatId="colorful" phldr="1"/>
      <dgm:spPr/>
      <dgm:t>
        <a:bodyPr/>
        <a:lstStyle/>
        <a:p>
          <a:endParaRPr lang="en-AU"/>
        </a:p>
      </dgm:t>
    </dgm:pt>
    <dgm:pt modelId="{8E4D5604-B35A-4F0E-B434-B821B394A158}">
      <dgm:prSet phldrT="[Text]" custT="1"/>
      <dgm:spPr/>
      <dgm:t>
        <a:bodyPr/>
        <a:lstStyle/>
        <a:p>
          <a:r>
            <a:rPr lang="en-AU" sz="1600" dirty="0"/>
            <a:t>Showing what I have done</a:t>
          </a:r>
        </a:p>
        <a:p>
          <a:r>
            <a:rPr lang="en-AU" sz="1600" b="1" dirty="0"/>
            <a:t>Representing</a:t>
          </a:r>
        </a:p>
      </dgm:t>
    </dgm:pt>
    <dgm:pt modelId="{C84683FB-92B8-4C7C-904A-3F5881B0A6EE}" type="parTrans" cxnId="{4FE8EE97-D7B6-42EF-A5E2-456A11475145}">
      <dgm:prSet/>
      <dgm:spPr/>
      <dgm:t>
        <a:bodyPr/>
        <a:lstStyle/>
        <a:p>
          <a:endParaRPr lang="en-AU"/>
        </a:p>
      </dgm:t>
    </dgm:pt>
    <dgm:pt modelId="{E96C8F5F-D15B-42AD-842A-01AD0A1E512A}" type="sibTrans" cxnId="{4FE8EE97-D7B6-42EF-A5E2-456A11475145}">
      <dgm:prSet/>
      <dgm:spPr/>
      <dgm:t>
        <a:bodyPr/>
        <a:lstStyle/>
        <a:p>
          <a:endParaRPr lang="en-AU"/>
        </a:p>
      </dgm:t>
    </dgm:pt>
    <dgm:pt modelId="{8B496C58-9135-4818-BD9F-075C1BF11C31}">
      <dgm:prSet phldrT="[Text]" custT="1"/>
      <dgm:spPr/>
      <dgm:t>
        <a:bodyPr/>
        <a:lstStyle/>
        <a:p>
          <a:r>
            <a:rPr lang="en-AU" sz="1800" dirty="0"/>
            <a:t>Creating with objects</a:t>
          </a:r>
        </a:p>
        <a:p>
          <a:r>
            <a:rPr lang="en-AU" sz="1800" b="1" dirty="0"/>
            <a:t>Patterning</a:t>
          </a:r>
        </a:p>
      </dgm:t>
    </dgm:pt>
    <dgm:pt modelId="{F30FA774-5AAC-433C-A446-032E240121FF}" type="parTrans" cxnId="{046203AC-263C-4683-8E97-D240CF7E542A}">
      <dgm:prSet/>
      <dgm:spPr/>
      <dgm:t>
        <a:bodyPr/>
        <a:lstStyle/>
        <a:p>
          <a:endParaRPr lang="en-AU"/>
        </a:p>
      </dgm:t>
    </dgm:pt>
    <dgm:pt modelId="{96C2FE9F-CFF6-4CD4-AE5A-482A63C62722}" type="sibTrans" cxnId="{046203AC-263C-4683-8E97-D240CF7E542A}">
      <dgm:prSet/>
      <dgm:spPr/>
      <dgm:t>
        <a:bodyPr/>
        <a:lstStyle/>
        <a:p>
          <a:endParaRPr lang="en-AU"/>
        </a:p>
      </dgm:t>
    </dgm:pt>
    <dgm:pt modelId="{056541B8-FE13-495A-A262-C5EEC9192077}">
      <dgm:prSet phldrT="[Text]" custT="1"/>
      <dgm:spPr/>
      <dgm:t>
        <a:bodyPr/>
        <a:lstStyle/>
        <a:p>
          <a:r>
            <a:rPr lang="en-AU" sz="1600" dirty="0"/>
            <a:t>Same and different</a:t>
          </a:r>
        </a:p>
        <a:p>
          <a:r>
            <a:rPr lang="en-AU" sz="1600" b="1" dirty="0"/>
            <a:t>Comparing and ordering</a:t>
          </a:r>
        </a:p>
      </dgm:t>
    </dgm:pt>
    <dgm:pt modelId="{6245CCF8-76C3-4904-ADE3-603DC8F170BA}" type="parTrans" cxnId="{7953A014-CCF0-4E0A-A9D9-1C822DDC4782}">
      <dgm:prSet/>
      <dgm:spPr/>
      <dgm:t>
        <a:bodyPr/>
        <a:lstStyle/>
        <a:p>
          <a:endParaRPr lang="en-AU"/>
        </a:p>
      </dgm:t>
    </dgm:pt>
    <dgm:pt modelId="{ADF0C7D6-3871-45D0-88BA-C09E0789EA06}" type="sibTrans" cxnId="{7953A014-CCF0-4E0A-A9D9-1C822DDC4782}">
      <dgm:prSet/>
      <dgm:spPr/>
      <dgm:t>
        <a:bodyPr/>
        <a:lstStyle/>
        <a:p>
          <a:endParaRPr lang="en-AU"/>
        </a:p>
      </dgm:t>
    </dgm:pt>
    <dgm:pt modelId="{5FA74AD4-FF1B-4FB3-A123-723E83BE3F22}">
      <dgm:prSet phldrT="[Text]" custT="1"/>
      <dgm:spPr/>
      <dgm:t>
        <a:bodyPr/>
        <a:lstStyle/>
        <a:p>
          <a:r>
            <a:rPr lang="en-AU" sz="1600" dirty="0"/>
            <a:t>Me and other things</a:t>
          </a:r>
        </a:p>
        <a:p>
          <a:r>
            <a:rPr lang="en-AU" sz="1600" b="1" dirty="0"/>
            <a:t>Describing Attributes</a:t>
          </a:r>
        </a:p>
      </dgm:t>
    </dgm:pt>
    <dgm:pt modelId="{DFC23F5B-55A4-4D3F-9656-1906346BC43A}" type="parTrans" cxnId="{BC1128AE-6AB2-42F7-ADB5-3540557E89B1}">
      <dgm:prSet/>
      <dgm:spPr/>
      <dgm:t>
        <a:bodyPr/>
        <a:lstStyle/>
        <a:p>
          <a:endParaRPr lang="en-AU"/>
        </a:p>
      </dgm:t>
    </dgm:pt>
    <dgm:pt modelId="{3F332109-762B-40FA-B3B2-3E7317A67381}" type="sibTrans" cxnId="{BC1128AE-6AB2-42F7-ADB5-3540557E89B1}">
      <dgm:prSet/>
      <dgm:spPr/>
      <dgm:t>
        <a:bodyPr/>
        <a:lstStyle/>
        <a:p>
          <a:endParaRPr lang="en-AU"/>
        </a:p>
      </dgm:t>
    </dgm:pt>
    <dgm:pt modelId="{B04C05B6-E72D-429F-AD1C-692624BB5649}" type="pres">
      <dgm:prSet presAssocID="{9702F98A-CDCF-4931-8482-E10130AD776C}" presName="Name0" presStyleCnt="0">
        <dgm:presLayoutVars>
          <dgm:chMax val="7"/>
          <dgm:resizeHandles val="exact"/>
        </dgm:presLayoutVars>
      </dgm:prSet>
      <dgm:spPr/>
      <dgm:t>
        <a:bodyPr/>
        <a:lstStyle/>
        <a:p>
          <a:endParaRPr lang="en-US"/>
        </a:p>
      </dgm:t>
    </dgm:pt>
    <dgm:pt modelId="{9A175818-0535-475F-B1A9-2046FDA7C9F6}" type="pres">
      <dgm:prSet presAssocID="{9702F98A-CDCF-4931-8482-E10130AD776C}" presName="comp1" presStyleCnt="0"/>
      <dgm:spPr/>
    </dgm:pt>
    <dgm:pt modelId="{C0B6E9D2-6E47-46C9-BAC8-BBE39256C347}" type="pres">
      <dgm:prSet presAssocID="{9702F98A-CDCF-4931-8482-E10130AD776C}" presName="circle1" presStyleLbl="node1" presStyleIdx="0" presStyleCnt="4" custLinFactNeighborX="241" custLinFactNeighborY="482"/>
      <dgm:spPr/>
      <dgm:t>
        <a:bodyPr/>
        <a:lstStyle/>
        <a:p>
          <a:endParaRPr lang="en-US"/>
        </a:p>
      </dgm:t>
    </dgm:pt>
    <dgm:pt modelId="{C72CF2D5-9730-4CE8-A7DF-BD09A2488250}" type="pres">
      <dgm:prSet presAssocID="{9702F98A-CDCF-4931-8482-E10130AD776C}" presName="c1text" presStyleLbl="node1" presStyleIdx="0" presStyleCnt="4">
        <dgm:presLayoutVars>
          <dgm:bulletEnabled val="1"/>
        </dgm:presLayoutVars>
      </dgm:prSet>
      <dgm:spPr/>
      <dgm:t>
        <a:bodyPr/>
        <a:lstStyle/>
        <a:p>
          <a:endParaRPr lang="en-US"/>
        </a:p>
      </dgm:t>
    </dgm:pt>
    <dgm:pt modelId="{5CC2C9C6-139C-48EB-B75C-A8C584E6BC12}" type="pres">
      <dgm:prSet presAssocID="{9702F98A-CDCF-4931-8482-E10130AD776C}" presName="comp2" presStyleCnt="0"/>
      <dgm:spPr/>
    </dgm:pt>
    <dgm:pt modelId="{3DA70AD4-CAFF-4615-8E07-C0614833FBFC}" type="pres">
      <dgm:prSet presAssocID="{9702F98A-CDCF-4931-8482-E10130AD776C}" presName="circle2" presStyleLbl="node1" presStyleIdx="1" presStyleCnt="4"/>
      <dgm:spPr/>
      <dgm:t>
        <a:bodyPr/>
        <a:lstStyle/>
        <a:p>
          <a:endParaRPr lang="en-US"/>
        </a:p>
      </dgm:t>
    </dgm:pt>
    <dgm:pt modelId="{BAB3A63F-6252-44E0-B021-4AC63C97A71B}" type="pres">
      <dgm:prSet presAssocID="{9702F98A-CDCF-4931-8482-E10130AD776C}" presName="c2text" presStyleLbl="node1" presStyleIdx="1" presStyleCnt="4">
        <dgm:presLayoutVars>
          <dgm:bulletEnabled val="1"/>
        </dgm:presLayoutVars>
      </dgm:prSet>
      <dgm:spPr/>
      <dgm:t>
        <a:bodyPr/>
        <a:lstStyle/>
        <a:p>
          <a:endParaRPr lang="en-US"/>
        </a:p>
      </dgm:t>
    </dgm:pt>
    <dgm:pt modelId="{98B17159-4ED7-47B4-8EAB-6581DEC60A55}" type="pres">
      <dgm:prSet presAssocID="{9702F98A-CDCF-4931-8482-E10130AD776C}" presName="comp3" presStyleCnt="0"/>
      <dgm:spPr/>
    </dgm:pt>
    <dgm:pt modelId="{36009C81-D267-4A5F-BCD3-650E2DBA6FC6}" type="pres">
      <dgm:prSet presAssocID="{9702F98A-CDCF-4931-8482-E10130AD776C}" presName="circle3" presStyleLbl="node1" presStyleIdx="2" presStyleCnt="4"/>
      <dgm:spPr/>
      <dgm:t>
        <a:bodyPr/>
        <a:lstStyle/>
        <a:p>
          <a:endParaRPr lang="en-US"/>
        </a:p>
      </dgm:t>
    </dgm:pt>
    <dgm:pt modelId="{F26BFE03-37C0-45A0-8624-25B83D0D4A41}" type="pres">
      <dgm:prSet presAssocID="{9702F98A-CDCF-4931-8482-E10130AD776C}" presName="c3text" presStyleLbl="node1" presStyleIdx="2" presStyleCnt="4">
        <dgm:presLayoutVars>
          <dgm:bulletEnabled val="1"/>
        </dgm:presLayoutVars>
      </dgm:prSet>
      <dgm:spPr/>
      <dgm:t>
        <a:bodyPr/>
        <a:lstStyle/>
        <a:p>
          <a:endParaRPr lang="en-US"/>
        </a:p>
      </dgm:t>
    </dgm:pt>
    <dgm:pt modelId="{68217720-A0B5-402C-9722-38BAA8C685E7}" type="pres">
      <dgm:prSet presAssocID="{9702F98A-CDCF-4931-8482-E10130AD776C}" presName="comp4" presStyleCnt="0"/>
      <dgm:spPr/>
    </dgm:pt>
    <dgm:pt modelId="{F8A1A054-0240-4D10-A028-64F73F514DF9}" type="pres">
      <dgm:prSet presAssocID="{9702F98A-CDCF-4931-8482-E10130AD776C}" presName="circle4" presStyleLbl="node1" presStyleIdx="3" presStyleCnt="4" custScaleY="95709"/>
      <dgm:spPr/>
      <dgm:t>
        <a:bodyPr/>
        <a:lstStyle/>
        <a:p>
          <a:endParaRPr lang="en-US"/>
        </a:p>
      </dgm:t>
    </dgm:pt>
    <dgm:pt modelId="{AA1CE851-9042-4872-BC17-C2F3E7361DD6}" type="pres">
      <dgm:prSet presAssocID="{9702F98A-CDCF-4931-8482-E10130AD776C}" presName="c4text" presStyleLbl="node1" presStyleIdx="3" presStyleCnt="4">
        <dgm:presLayoutVars>
          <dgm:bulletEnabled val="1"/>
        </dgm:presLayoutVars>
      </dgm:prSet>
      <dgm:spPr/>
      <dgm:t>
        <a:bodyPr/>
        <a:lstStyle/>
        <a:p>
          <a:endParaRPr lang="en-US"/>
        </a:p>
      </dgm:t>
    </dgm:pt>
  </dgm:ptLst>
  <dgm:cxnLst>
    <dgm:cxn modelId="{8B8FEFCD-3A54-6146-AD47-1CA429A99F36}" type="presOf" srcId="{056541B8-FE13-495A-A262-C5EEC9192077}" destId="{F26BFE03-37C0-45A0-8624-25B83D0D4A41}" srcOrd="1" destOrd="0" presId="urn:microsoft.com/office/officeart/2005/8/layout/venn2"/>
    <dgm:cxn modelId="{1A5ED607-29CE-6C47-AC30-F00E27FF2FED}" type="presOf" srcId="{8B496C58-9135-4818-BD9F-075C1BF11C31}" destId="{BAB3A63F-6252-44E0-B021-4AC63C97A71B}" srcOrd="1" destOrd="0" presId="urn:microsoft.com/office/officeart/2005/8/layout/venn2"/>
    <dgm:cxn modelId="{2E5308E6-4956-4747-9229-8889F249638F}" type="presOf" srcId="{9702F98A-CDCF-4931-8482-E10130AD776C}" destId="{B04C05B6-E72D-429F-AD1C-692624BB5649}" srcOrd="0" destOrd="0" presId="urn:microsoft.com/office/officeart/2005/8/layout/venn2"/>
    <dgm:cxn modelId="{7953A014-CCF0-4E0A-A9D9-1C822DDC4782}" srcId="{9702F98A-CDCF-4931-8482-E10130AD776C}" destId="{056541B8-FE13-495A-A262-C5EEC9192077}" srcOrd="2" destOrd="0" parTransId="{6245CCF8-76C3-4904-ADE3-603DC8F170BA}" sibTransId="{ADF0C7D6-3871-45D0-88BA-C09E0789EA06}"/>
    <dgm:cxn modelId="{046203AC-263C-4683-8E97-D240CF7E542A}" srcId="{9702F98A-CDCF-4931-8482-E10130AD776C}" destId="{8B496C58-9135-4818-BD9F-075C1BF11C31}" srcOrd="1" destOrd="0" parTransId="{F30FA774-5AAC-433C-A446-032E240121FF}" sibTransId="{96C2FE9F-CFF6-4CD4-AE5A-482A63C62722}"/>
    <dgm:cxn modelId="{4FE8EE97-D7B6-42EF-A5E2-456A11475145}" srcId="{9702F98A-CDCF-4931-8482-E10130AD776C}" destId="{8E4D5604-B35A-4F0E-B434-B821B394A158}" srcOrd="0" destOrd="0" parTransId="{C84683FB-92B8-4C7C-904A-3F5881B0A6EE}" sibTransId="{E96C8F5F-D15B-42AD-842A-01AD0A1E512A}"/>
    <dgm:cxn modelId="{777CA1C9-EF6F-734B-A6B9-38A40C2FF8C9}" type="presOf" srcId="{8E4D5604-B35A-4F0E-B434-B821B394A158}" destId="{C72CF2D5-9730-4CE8-A7DF-BD09A2488250}" srcOrd="1" destOrd="0" presId="urn:microsoft.com/office/officeart/2005/8/layout/venn2"/>
    <dgm:cxn modelId="{84DA4A8F-92CB-1C4C-B198-BB53CF4C34AA}" type="presOf" srcId="{8B496C58-9135-4818-BD9F-075C1BF11C31}" destId="{3DA70AD4-CAFF-4615-8E07-C0614833FBFC}" srcOrd="0" destOrd="0" presId="urn:microsoft.com/office/officeart/2005/8/layout/venn2"/>
    <dgm:cxn modelId="{595A8126-1E5F-DC4C-9AEF-E4AB7DB22E49}" type="presOf" srcId="{8E4D5604-B35A-4F0E-B434-B821B394A158}" destId="{C0B6E9D2-6E47-46C9-BAC8-BBE39256C347}" srcOrd="0" destOrd="0" presId="urn:microsoft.com/office/officeart/2005/8/layout/venn2"/>
    <dgm:cxn modelId="{9D339381-C595-3C41-8EE1-4DB039D7A899}" type="presOf" srcId="{5FA74AD4-FF1B-4FB3-A123-723E83BE3F22}" destId="{F8A1A054-0240-4D10-A028-64F73F514DF9}" srcOrd="0" destOrd="0" presId="urn:microsoft.com/office/officeart/2005/8/layout/venn2"/>
    <dgm:cxn modelId="{BC1128AE-6AB2-42F7-ADB5-3540557E89B1}" srcId="{9702F98A-CDCF-4931-8482-E10130AD776C}" destId="{5FA74AD4-FF1B-4FB3-A123-723E83BE3F22}" srcOrd="3" destOrd="0" parTransId="{DFC23F5B-55A4-4D3F-9656-1906346BC43A}" sibTransId="{3F332109-762B-40FA-B3B2-3E7317A67381}"/>
    <dgm:cxn modelId="{9F97FA2A-6847-854E-8D87-CAE8BE650F67}" type="presOf" srcId="{056541B8-FE13-495A-A262-C5EEC9192077}" destId="{36009C81-D267-4A5F-BCD3-650E2DBA6FC6}" srcOrd="0" destOrd="0" presId="urn:microsoft.com/office/officeart/2005/8/layout/venn2"/>
    <dgm:cxn modelId="{E803348C-014C-4545-8D87-C18D3F8F51BC}" type="presOf" srcId="{5FA74AD4-FF1B-4FB3-A123-723E83BE3F22}" destId="{AA1CE851-9042-4872-BC17-C2F3E7361DD6}" srcOrd="1" destOrd="0" presId="urn:microsoft.com/office/officeart/2005/8/layout/venn2"/>
    <dgm:cxn modelId="{993D1223-1D94-A844-9F49-0782A4F355B8}" type="presParOf" srcId="{B04C05B6-E72D-429F-AD1C-692624BB5649}" destId="{9A175818-0535-475F-B1A9-2046FDA7C9F6}" srcOrd="0" destOrd="0" presId="urn:microsoft.com/office/officeart/2005/8/layout/venn2"/>
    <dgm:cxn modelId="{93B2D757-FEB3-4440-92A7-98D156B45E30}" type="presParOf" srcId="{9A175818-0535-475F-B1A9-2046FDA7C9F6}" destId="{C0B6E9D2-6E47-46C9-BAC8-BBE39256C347}" srcOrd="0" destOrd="0" presId="urn:microsoft.com/office/officeart/2005/8/layout/venn2"/>
    <dgm:cxn modelId="{DC4F216C-E71F-514D-A229-3E8EFB084C20}" type="presParOf" srcId="{9A175818-0535-475F-B1A9-2046FDA7C9F6}" destId="{C72CF2D5-9730-4CE8-A7DF-BD09A2488250}" srcOrd="1" destOrd="0" presId="urn:microsoft.com/office/officeart/2005/8/layout/venn2"/>
    <dgm:cxn modelId="{9F80DA53-2C2C-6949-A7D5-30FF357B4D04}" type="presParOf" srcId="{B04C05B6-E72D-429F-AD1C-692624BB5649}" destId="{5CC2C9C6-139C-48EB-B75C-A8C584E6BC12}" srcOrd="1" destOrd="0" presId="urn:microsoft.com/office/officeart/2005/8/layout/venn2"/>
    <dgm:cxn modelId="{BB00076A-8F03-874C-96FA-C2FBBB47530D}" type="presParOf" srcId="{5CC2C9C6-139C-48EB-B75C-A8C584E6BC12}" destId="{3DA70AD4-CAFF-4615-8E07-C0614833FBFC}" srcOrd="0" destOrd="0" presId="urn:microsoft.com/office/officeart/2005/8/layout/venn2"/>
    <dgm:cxn modelId="{A51C1A22-91AD-134A-86AC-A34BC7F4D484}" type="presParOf" srcId="{5CC2C9C6-139C-48EB-B75C-A8C584E6BC12}" destId="{BAB3A63F-6252-44E0-B021-4AC63C97A71B}" srcOrd="1" destOrd="0" presId="urn:microsoft.com/office/officeart/2005/8/layout/venn2"/>
    <dgm:cxn modelId="{60FAAC11-473B-854F-B8E2-0139174DF68C}" type="presParOf" srcId="{B04C05B6-E72D-429F-AD1C-692624BB5649}" destId="{98B17159-4ED7-47B4-8EAB-6581DEC60A55}" srcOrd="2" destOrd="0" presId="urn:microsoft.com/office/officeart/2005/8/layout/venn2"/>
    <dgm:cxn modelId="{9C219982-69CC-7748-909B-2DD6FE4CF7DD}" type="presParOf" srcId="{98B17159-4ED7-47B4-8EAB-6581DEC60A55}" destId="{36009C81-D267-4A5F-BCD3-650E2DBA6FC6}" srcOrd="0" destOrd="0" presId="urn:microsoft.com/office/officeart/2005/8/layout/venn2"/>
    <dgm:cxn modelId="{92F743C5-87AC-C049-9BF3-02E20270DC40}" type="presParOf" srcId="{98B17159-4ED7-47B4-8EAB-6581DEC60A55}" destId="{F26BFE03-37C0-45A0-8624-25B83D0D4A41}" srcOrd="1" destOrd="0" presId="urn:microsoft.com/office/officeart/2005/8/layout/venn2"/>
    <dgm:cxn modelId="{B063FC71-A1F4-AB49-BEEC-4BC06D67AE96}" type="presParOf" srcId="{B04C05B6-E72D-429F-AD1C-692624BB5649}" destId="{68217720-A0B5-402C-9722-38BAA8C685E7}" srcOrd="3" destOrd="0" presId="urn:microsoft.com/office/officeart/2005/8/layout/venn2"/>
    <dgm:cxn modelId="{62D29673-12BB-F14B-98E7-ED0371795D32}" type="presParOf" srcId="{68217720-A0B5-402C-9722-38BAA8C685E7}" destId="{F8A1A054-0240-4D10-A028-64F73F514DF9}" srcOrd="0" destOrd="0" presId="urn:microsoft.com/office/officeart/2005/8/layout/venn2"/>
    <dgm:cxn modelId="{6F040F55-3FB0-EB4D-8F61-76A05EF42C43}" type="presParOf" srcId="{68217720-A0B5-402C-9722-38BAA8C685E7}" destId="{AA1CE851-9042-4872-BC17-C2F3E7361DD6}"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02F98A-CDCF-4931-8482-E10130AD776C}" type="doc">
      <dgm:prSet loTypeId="urn:microsoft.com/office/officeart/2005/8/layout/venn2" loCatId="relationship" qsTypeId="urn:microsoft.com/office/officeart/2005/8/quickstyle/simple1" qsCatId="simple" csTypeId="urn:microsoft.com/office/officeart/2005/8/colors/colorful3" csCatId="colorful" phldr="1"/>
      <dgm:spPr/>
      <dgm:t>
        <a:bodyPr/>
        <a:lstStyle/>
        <a:p>
          <a:endParaRPr lang="en-AU"/>
        </a:p>
      </dgm:t>
    </dgm:pt>
    <dgm:pt modelId="{8E4D5604-B35A-4F0E-B434-B821B394A158}">
      <dgm:prSet phldrT="[Text]" custT="1"/>
      <dgm:spPr/>
      <dgm:t>
        <a:bodyPr/>
        <a:lstStyle/>
        <a:p>
          <a:r>
            <a:rPr lang="en-AU" sz="1400" dirty="0"/>
            <a:t>How can I show what I have done with my body? With objects?</a:t>
          </a:r>
          <a:br>
            <a:rPr lang="en-AU" sz="1400" dirty="0"/>
          </a:br>
          <a:r>
            <a:rPr lang="en-AU" sz="1400" b="1" i="1" dirty="0"/>
            <a:t>Representing</a:t>
          </a:r>
        </a:p>
      </dgm:t>
    </dgm:pt>
    <dgm:pt modelId="{C84683FB-92B8-4C7C-904A-3F5881B0A6EE}" type="parTrans" cxnId="{4FE8EE97-D7B6-42EF-A5E2-456A11475145}">
      <dgm:prSet/>
      <dgm:spPr/>
      <dgm:t>
        <a:bodyPr/>
        <a:lstStyle/>
        <a:p>
          <a:endParaRPr lang="en-AU"/>
        </a:p>
      </dgm:t>
    </dgm:pt>
    <dgm:pt modelId="{E96C8F5F-D15B-42AD-842A-01AD0A1E512A}" type="sibTrans" cxnId="{4FE8EE97-D7B6-42EF-A5E2-456A11475145}">
      <dgm:prSet/>
      <dgm:spPr/>
      <dgm:t>
        <a:bodyPr/>
        <a:lstStyle/>
        <a:p>
          <a:endParaRPr lang="en-AU"/>
        </a:p>
      </dgm:t>
    </dgm:pt>
    <dgm:pt modelId="{8B496C58-9135-4818-BD9F-075C1BF11C31}">
      <dgm:prSet phldrT="[Text]" custT="1"/>
      <dgm:spPr/>
      <dgm:t>
        <a:bodyPr/>
        <a:lstStyle/>
        <a:p>
          <a:r>
            <a:rPr lang="en-AU" sz="1400" dirty="0"/>
            <a:t>What can I do? With my body? With objects? </a:t>
          </a:r>
          <a:br>
            <a:rPr lang="en-AU" sz="1400" dirty="0"/>
          </a:br>
          <a:r>
            <a:rPr lang="en-AU" sz="1400" b="1" i="1" dirty="0"/>
            <a:t>Patterning</a:t>
          </a:r>
        </a:p>
      </dgm:t>
    </dgm:pt>
    <dgm:pt modelId="{F30FA774-5AAC-433C-A446-032E240121FF}" type="parTrans" cxnId="{046203AC-263C-4683-8E97-D240CF7E542A}">
      <dgm:prSet/>
      <dgm:spPr/>
      <dgm:t>
        <a:bodyPr/>
        <a:lstStyle/>
        <a:p>
          <a:endParaRPr lang="en-AU"/>
        </a:p>
      </dgm:t>
    </dgm:pt>
    <dgm:pt modelId="{96C2FE9F-CFF6-4CD4-AE5A-482A63C62722}" type="sibTrans" cxnId="{046203AC-263C-4683-8E97-D240CF7E542A}">
      <dgm:prSet/>
      <dgm:spPr/>
      <dgm:t>
        <a:bodyPr/>
        <a:lstStyle/>
        <a:p>
          <a:endParaRPr lang="en-AU"/>
        </a:p>
      </dgm:t>
    </dgm:pt>
    <dgm:pt modelId="{056541B8-FE13-495A-A262-C5EEC9192077}">
      <dgm:prSet phldrT="[Text]" custT="1"/>
      <dgm:spPr/>
      <dgm:t>
        <a:bodyPr/>
        <a:lstStyle/>
        <a:p>
          <a:r>
            <a:rPr lang="en-AU" sz="1400" dirty="0"/>
            <a:t/>
          </a:r>
          <a:br>
            <a:rPr lang="en-AU" sz="1400" dirty="0"/>
          </a:br>
          <a:r>
            <a:rPr lang="en-AU" sz="1400" dirty="0"/>
            <a:t>How are we the same and different? How are objects the same or different?</a:t>
          </a:r>
        </a:p>
        <a:p>
          <a:r>
            <a:rPr lang="en-AU" sz="1400" b="1" i="1" dirty="0"/>
            <a:t>Comparing</a:t>
          </a:r>
        </a:p>
      </dgm:t>
    </dgm:pt>
    <dgm:pt modelId="{6245CCF8-76C3-4904-ADE3-603DC8F170BA}" type="parTrans" cxnId="{7953A014-CCF0-4E0A-A9D9-1C822DDC4782}">
      <dgm:prSet/>
      <dgm:spPr/>
      <dgm:t>
        <a:bodyPr/>
        <a:lstStyle/>
        <a:p>
          <a:endParaRPr lang="en-AU"/>
        </a:p>
      </dgm:t>
    </dgm:pt>
    <dgm:pt modelId="{ADF0C7D6-3871-45D0-88BA-C09E0789EA06}" type="sibTrans" cxnId="{7953A014-CCF0-4E0A-A9D9-1C822DDC4782}">
      <dgm:prSet/>
      <dgm:spPr/>
      <dgm:t>
        <a:bodyPr/>
        <a:lstStyle/>
        <a:p>
          <a:endParaRPr lang="en-AU"/>
        </a:p>
      </dgm:t>
    </dgm:pt>
    <dgm:pt modelId="{5FA74AD4-FF1B-4FB3-A123-723E83BE3F22}">
      <dgm:prSet phldrT="[Text]" custT="1"/>
      <dgm:spPr/>
      <dgm:t>
        <a:bodyPr/>
        <a:lstStyle/>
        <a:p>
          <a:r>
            <a:rPr lang="en-AU" sz="1400" dirty="0"/>
            <a:t>What am I like? What are other things like? What can I do? </a:t>
          </a:r>
          <a:br>
            <a:rPr lang="en-AU" sz="1400" dirty="0"/>
          </a:br>
          <a:r>
            <a:rPr lang="en-AU" sz="1400" b="1" i="1" dirty="0"/>
            <a:t>Describing Attributes</a:t>
          </a:r>
        </a:p>
      </dgm:t>
    </dgm:pt>
    <dgm:pt modelId="{DFC23F5B-55A4-4D3F-9656-1906346BC43A}" type="parTrans" cxnId="{BC1128AE-6AB2-42F7-ADB5-3540557E89B1}">
      <dgm:prSet/>
      <dgm:spPr/>
      <dgm:t>
        <a:bodyPr/>
        <a:lstStyle/>
        <a:p>
          <a:endParaRPr lang="en-AU"/>
        </a:p>
      </dgm:t>
    </dgm:pt>
    <dgm:pt modelId="{3F332109-762B-40FA-B3B2-3E7317A67381}" type="sibTrans" cxnId="{BC1128AE-6AB2-42F7-ADB5-3540557E89B1}">
      <dgm:prSet/>
      <dgm:spPr/>
      <dgm:t>
        <a:bodyPr/>
        <a:lstStyle/>
        <a:p>
          <a:endParaRPr lang="en-AU"/>
        </a:p>
      </dgm:t>
    </dgm:pt>
    <dgm:pt modelId="{B04C05B6-E72D-429F-AD1C-692624BB5649}" type="pres">
      <dgm:prSet presAssocID="{9702F98A-CDCF-4931-8482-E10130AD776C}" presName="Name0" presStyleCnt="0">
        <dgm:presLayoutVars>
          <dgm:chMax val="7"/>
          <dgm:resizeHandles val="exact"/>
        </dgm:presLayoutVars>
      </dgm:prSet>
      <dgm:spPr/>
      <dgm:t>
        <a:bodyPr/>
        <a:lstStyle/>
        <a:p>
          <a:endParaRPr lang="en-US"/>
        </a:p>
      </dgm:t>
    </dgm:pt>
    <dgm:pt modelId="{9A175818-0535-475F-B1A9-2046FDA7C9F6}" type="pres">
      <dgm:prSet presAssocID="{9702F98A-CDCF-4931-8482-E10130AD776C}" presName="comp1" presStyleCnt="0"/>
      <dgm:spPr/>
    </dgm:pt>
    <dgm:pt modelId="{C0B6E9D2-6E47-46C9-BAC8-BBE39256C347}" type="pres">
      <dgm:prSet presAssocID="{9702F98A-CDCF-4931-8482-E10130AD776C}" presName="circle1" presStyleLbl="node1" presStyleIdx="0" presStyleCnt="4" custScaleX="110817"/>
      <dgm:spPr/>
      <dgm:t>
        <a:bodyPr/>
        <a:lstStyle/>
        <a:p>
          <a:endParaRPr lang="en-US"/>
        </a:p>
      </dgm:t>
    </dgm:pt>
    <dgm:pt modelId="{C72CF2D5-9730-4CE8-A7DF-BD09A2488250}" type="pres">
      <dgm:prSet presAssocID="{9702F98A-CDCF-4931-8482-E10130AD776C}" presName="c1text" presStyleLbl="node1" presStyleIdx="0" presStyleCnt="4">
        <dgm:presLayoutVars>
          <dgm:bulletEnabled val="1"/>
        </dgm:presLayoutVars>
      </dgm:prSet>
      <dgm:spPr/>
      <dgm:t>
        <a:bodyPr/>
        <a:lstStyle/>
        <a:p>
          <a:endParaRPr lang="en-US"/>
        </a:p>
      </dgm:t>
    </dgm:pt>
    <dgm:pt modelId="{5CC2C9C6-139C-48EB-B75C-A8C584E6BC12}" type="pres">
      <dgm:prSet presAssocID="{9702F98A-CDCF-4931-8482-E10130AD776C}" presName="comp2" presStyleCnt="0"/>
      <dgm:spPr/>
    </dgm:pt>
    <dgm:pt modelId="{3DA70AD4-CAFF-4615-8E07-C0614833FBFC}" type="pres">
      <dgm:prSet presAssocID="{9702F98A-CDCF-4931-8482-E10130AD776C}" presName="circle2" presStyleLbl="node1" presStyleIdx="1" presStyleCnt="4" custScaleX="112020" custScaleY="94178"/>
      <dgm:spPr/>
      <dgm:t>
        <a:bodyPr/>
        <a:lstStyle/>
        <a:p>
          <a:endParaRPr lang="en-US"/>
        </a:p>
      </dgm:t>
    </dgm:pt>
    <dgm:pt modelId="{BAB3A63F-6252-44E0-B021-4AC63C97A71B}" type="pres">
      <dgm:prSet presAssocID="{9702F98A-CDCF-4931-8482-E10130AD776C}" presName="c2text" presStyleLbl="node1" presStyleIdx="1" presStyleCnt="4">
        <dgm:presLayoutVars>
          <dgm:bulletEnabled val="1"/>
        </dgm:presLayoutVars>
      </dgm:prSet>
      <dgm:spPr/>
      <dgm:t>
        <a:bodyPr/>
        <a:lstStyle/>
        <a:p>
          <a:endParaRPr lang="en-US"/>
        </a:p>
      </dgm:t>
    </dgm:pt>
    <dgm:pt modelId="{98B17159-4ED7-47B4-8EAB-6581DEC60A55}" type="pres">
      <dgm:prSet presAssocID="{9702F98A-CDCF-4931-8482-E10130AD776C}" presName="comp3" presStyleCnt="0"/>
      <dgm:spPr/>
    </dgm:pt>
    <dgm:pt modelId="{36009C81-D267-4A5F-BCD3-650E2DBA6FC6}" type="pres">
      <dgm:prSet presAssocID="{9702F98A-CDCF-4931-8482-E10130AD776C}" presName="circle3" presStyleLbl="node1" presStyleIdx="2" presStyleCnt="4" custScaleX="116280" custScaleY="93497"/>
      <dgm:spPr/>
      <dgm:t>
        <a:bodyPr/>
        <a:lstStyle/>
        <a:p>
          <a:endParaRPr lang="en-US"/>
        </a:p>
      </dgm:t>
    </dgm:pt>
    <dgm:pt modelId="{F26BFE03-37C0-45A0-8624-25B83D0D4A41}" type="pres">
      <dgm:prSet presAssocID="{9702F98A-CDCF-4931-8482-E10130AD776C}" presName="c3text" presStyleLbl="node1" presStyleIdx="2" presStyleCnt="4">
        <dgm:presLayoutVars>
          <dgm:bulletEnabled val="1"/>
        </dgm:presLayoutVars>
      </dgm:prSet>
      <dgm:spPr/>
      <dgm:t>
        <a:bodyPr/>
        <a:lstStyle/>
        <a:p>
          <a:endParaRPr lang="en-US"/>
        </a:p>
      </dgm:t>
    </dgm:pt>
    <dgm:pt modelId="{68217720-A0B5-402C-9722-38BAA8C685E7}" type="pres">
      <dgm:prSet presAssocID="{9702F98A-CDCF-4931-8482-E10130AD776C}" presName="comp4" presStyleCnt="0"/>
      <dgm:spPr/>
    </dgm:pt>
    <dgm:pt modelId="{F8A1A054-0240-4D10-A028-64F73F514DF9}" type="pres">
      <dgm:prSet presAssocID="{9702F98A-CDCF-4931-8482-E10130AD776C}" presName="circle4" presStyleLbl="node1" presStyleIdx="3" presStyleCnt="4" custScaleX="98864" custScaleY="85393" custLinFactNeighborX="0" custLinFactNeighborY="5618"/>
      <dgm:spPr/>
      <dgm:t>
        <a:bodyPr/>
        <a:lstStyle/>
        <a:p>
          <a:endParaRPr lang="en-US"/>
        </a:p>
      </dgm:t>
    </dgm:pt>
    <dgm:pt modelId="{AA1CE851-9042-4872-BC17-C2F3E7361DD6}" type="pres">
      <dgm:prSet presAssocID="{9702F98A-CDCF-4931-8482-E10130AD776C}" presName="c4text" presStyleLbl="node1" presStyleIdx="3" presStyleCnt="4">
        <dgm:presLayoutVars>
          <dgm:bulletEnabled val="1"/>
        </dgm:presLayoutVars>
      </dgm:prSet>
      <dgm:spPr/>
      <dgm:t>
        <a:bodyPr/>
        <a:lstStyle/>
        <a:p>
          <a:endParaRPr lang="en-US"/>
        </a:p>
      </dgm:t>
    </dgm:pt>
  </dgm:ptLst>
  <dgm:cxnLst>
    <dgm:cxn modelId="{8A1AAC0B-2400-B244-8FDA-D7FA06C8930A}" type="presOf" srcId="{5FA74AD4-FF1B-4FB3-A123-723E83BE3F22}" destId="{AA1CE851-9042-4872-BC17-C2F3E7361DD6}" srcOrd="1" destOrd="0" presId="urn:microsoft.com/office/officeart/2005/8/layout/venn2"/>
    <dgm:cxn modelId="{E806BA63-1316-7440-9E64-17B78203C26C}" type="presOf" srcId="{056541B8-FE13-495A-A262-C5EEC9192077}" destId="{36009C81-D267-4A5F-BCD3-650E2DBA6FC6}" srcOrd="0" destOrd="0" presId="urn:microsoft.com/office/officeart/2005/8/layout/venn2"/>
    <dgm:cxn modelId="{2C0A5FF9-A05A-A946-8D5F-A8F56AAAAF68}" type="presOf" srcId="{8B496C58-9135-4818-BD9F-075C1BF11C31}" destId="{3DA70AD4-CAFF-4615-8E07-C0614833FBFC}" srcOrd="0" destOrd="0" presId="urn:microsoft.com/office/officeart/2005/8/layout/venn2"/>
    <dgm:cxn modelId="{7953A014-CCF0-4E0A-A9D9-1C822DDC4782}" srcId="{9702F98A-CDCF-4931-8482-E10130AD776C}" destId="{056541B8-FE13-495A-A262-C5EEC9192077}" srcOrd="2" destOrd="0" parTransId="{6245CCF8-76C3-4904-ADE3-603DC8F170BA}" sibTransId="{ADF0C7D6-3871-45D0-88BA-C09E0789EA06}"/>
    <dgm:cxn modelId="{046203AC-263C-4683-8E97-D240CF7E542A}" srcId="{9702F98A-CDCF-4931-8482-E10130AD776C}" destId="{8B496C58-9135-4818-BD9F-075C1BF11C31}" srcOrd="1" destOrd="0" parTransId="{F30FA774-5AAC-433C-A446-032E240121FF}" sibTransId="{96C2FE9F-CFF6-4CD4-AE5A-482A63C62722}"/>
    <dgm:cxn modelId="{4FE8EE97-D7B6-42EF-A5E2-456A11475145}" srcId="{9702F98A-CDCF-4931-8482-E10130AD776C}" destId="{8E4D5604-B35A-4F0E-B434-B821B394A158}" srcOrd="0" destOrd="0" parTransId="{C84683FB-92B8-4C7C-904A-3F5881B0A6EE}" sibTransId="{E96C8F5F-D15B-42AD-842A-01AD0A1E512A}"/>
    <dgm:cxn modelId="{AA9543B9-BE28-9443-BFE3-89004325F453}" type="presOf" srcId="{9702F98A-CDCF-4931-8482-E10130AD776C}" destId="{B04C05B6-E72D-429F-AD1C-692624BB5649}" srcOrd="0" destOrd="0" presId="urn:microsoft.com/office/officeart/2005/8/layout/venn2"/>
    <dgm:cxn modelId="{67CC38E1-1B9E-244E-9E55-20CA5853721C}" type="presOf" srcId="{5FA74AD4-FF1B-4FB3-A123-723E83BE3F22}" destId="{F8A1A054-0240-4D10-A028-64F73F514DF9}" srcOrd="0" destOrd="0" presId="urn:microsoft.com/office/officeart/2005/8/layout/venn2"/>
    <dgm:cxn modelId="{7318FA0B-8013-6E44-9D67-440D90AD4ED1}" type="presOf" srcId="{056541B8-FE13-495A-A262-C5EEC9192077}" destId="{F26BFE03-37C0-45A0-8624-25B83D0D4A41}" srcOrd="1" destOrd="0" presId="urn:microsoft.com/office/officeart/2005/8/layout/venn2"/>
    <dgm:cxn modelId="{6EE722D9-A66C-934D-981A-3BC34ED2BDFC}" type="presOf" srcId="{8B496C58-9135-4818-BD9F-075C1BF11C31}" destId="{BAB3A63F-6252-44E0-B021-4AC63C97A71B}" srcOrd="1" destOrd="0" presId="urn:microsoft.com/office/officeart/2005/8/layout/venn2"/>
    <dgm:cxn modelId="{BC1128AE-6AB2-42F7-ADB5-3540557E89B1}" srcId="{9702F98A-CDCF-4931-8482-E10130AD776C}" destId="{5FA74AD4-FF1B-4FB3-A123-723E83BE3F22}" srcOrd="3" destOrd="0" parTransId="{DFC23F5B-55A4-4D3F-9656-1906346BC43A}" sibTransId="{3F332109-762B-40FA-B3B2-3E7317A67381}"/>
    <dgm:cxn modelId="{509546B4-C4A0-6F45-A385-AD71AB9079E2}" type="presOf" srcId="{8E4D5604-B35A-4F0E-B434-B821B394A158}" destId="{C72CF2D5-9730-4CE8-A7DF-BD09A2488250}" srcOrd="1" destOrd="0" presId="urn:microsoft.com/office/officeart/2005/8/layout/venn2"/>
    <dgm:cxn modelId="{08A7294D-9B48-BC4C-901A-85FC7C0A803C}" type="presOf" srcId="{8E4D5604-B35A-4F0E-B434-B821B394A158}" destId="{C0B6E9D2-6E47-46C9-BAC8-BBE39256C347}" srcOrd="0" destOrd="0" presId="urn:microsoft.com/office/officeart/2005/8/layout/venn2"/>
    <dgm:cxn modelId="{1D0C1736-678A-9A44-AC3F-8D37CFC46E6B}" type="presParOf" srcId="{B04C05B6-E72D-429F-AD1C-692624BB5649}" destId="{9A175818-0535-475F-B1A9-2046FDA7C9F6}" srcOrd="0" destOrd="0" presId="urn:microsoft.com/office/officeart/2005/8/layout/venn2"/>
    <dgm:cxn modelId="{8B480FC8-6309-B248-BB36-FE7EAFE7D581}" type="presParOf" srcId="{9A175818-0535-475F-B1A9-2046FDA7C9F6}" destId="{C0B6E9D2-6E47-46C9-BAC8-BBE39256C347}" srcOrd="0" destOrd="0" presId="urn:microsoft.com/office/officeart/2005/8/layout/venn2"/>
    <dgm:cxn modelId="{2DF1CABB-DCC7-5C42-9533-AFCBA551AF0F}" type="presParOf" srcId="{9A175818-0535-475F-B1A9-2046FDA7C9F6}" destId="{C72CF2D5-9730-4CE8-A7DF-BD09A2488250}" srcOrd="1" destOrd="0" presId="urn:microsoft.com/office/officeart/2005/8/layout/venn2"/>
    <dgm:cxn modelId="{81771FDE-AC4E-8949-8AD2-BF37E8B17564}" type="presParOf" srcId="{B04C05B6-E72D-429F-AD1C-692624BB5649}" destId="{5CC2C9C6-139C-48EB-B75C-A8C584E6BC12}" srcOrd="1" destOrd="0" presId="urn:microsoft.com/office/officeart/2005/8/layout/venn2"/>
    <dgm:cxn modelId="{4C6BD7D8-08AB-694A-84F0-EAF90F362A1E}" type="presParOf" srcId="{5CC2C9C6-139C-48EB-B75C-A8C584E6BC12}" destId="{3DA70AD4-CAFF-4615-8E07-C0614833FBFC}" srcOrd="0" destOrd="0" presId="urn:microsoft.com/office/officeart/2005/8/layout/venn2"/>
    <dgm:cxn modelId="{01DE551A-5028-5544-84BF-C33F43C8A791}" type="presParOf" srcId="{5CC2C9C6-139C-48EB-B75C-A8C584E6BC12}" destId="{BAB3A63F-6252-44E0-B021-4AC63C97A71B}" srcOrd="1" destOrd="0" presId="urn:microsoft.com/office/officeart/2005/8/layout/venn2"/>
    <dgm:cxn modelId="{53892EE2-44CB-D64E-AB42-0E01FF56693A}" type="presParOf" srcId="{B04C05B6-E72D-429F-AD1C-692624BB5649}" destId="{98B17159-4ED7-47B4-8EAB-6581DEC60A55}" srcOrd="2" destOrd="0" presId="urn:microsoft.com/office/officeart/2005/8/layout/venn2"/>
    <dgm:cxn modelId="{62CCC81F-51E9-7B41-9FC7-EFED49910EC8}" type="presParOf" srcId="{98B17159-4ED7-47B4-8EAB-6581DEC60A55}" destId="{36009C81-D267-4A5F-BCD3-650E2DBA6FC6}" srcOrd="0" destOrd="0" presId="urn:microsoft.com/office/officeart/2005/8/layout/venn2"/>
    <dgm:cxn modelId="{F66C872E-5BAF-7A42-8A0F-0809EBD732D1}" type="presParOf" srcId="{98B17159-4ED7-47B4-8EAB-6581DEC60A55}" destId="{F26BFE03-37C0-45A0-8624-25B83D0D4A41}" srcOrd="1" destOrd="0" presId="urn:microsoft.com/office/officeart/2005/8/layout/venn2"/>
    <dgm:cxn modelId="{498F325E-7171-E141-900E-D9A606FC997E}" type="presParOf" srcId="{B04C05B6-E72D-429F-AD1C-692624BB5649}" destId="{68217720-A0B5-402C-9722-38BAA8C685E7}" srcOrd="3" destOrd="0" presId="urn:microsoft.com/office/officeart/2005/8/layout/venn2"/>
    <dgm:cxn modelId="{68935687-FA5E-9E44-B97D-B6BD140018FE}" type="presParOf" srcId="{68217720-A0B5-402C-9722-38BAA8C685E7}" destId="{F8A1A054-0240-4D10-A028-64F73F514DF9}" srcOrd="0" destOrd="0" presId="urn:microsoft.com/office/officeart/2005/8/layout/venn2"/>
    <dgm:cxn modelId="{4406BA7C-BE34-8D4F-A58A-8A8F652A4BEB}" type="presParOf" srcId="{68217720-A0B5-402C-9722-38BAA8C685E7}" destId="{AA1CE851-9042-4872-BC17-C2F3E7361DD6}"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C0E4F3E-3DD9-4D6B-AD51-5667C30A47A6}" type="doc">
      <dgm:prSet loTypeId="urn:microsoft.com/office/officeart/2005/8/layout/chevron2" loCatId="list" qsTypeId="urn:microsoft.com/office/officeart/2005/8/quickstyle/simple1" qsCatId="simple" csTypeId="urn:microsoft.com/office/officeart/2005/8/colors/accent3_1" csCatId="accent3" phldr="1"/>
      <dgm:spPr/>
      <dgm:t>
        <a:bodyPr/>
        <a:lstStyle/>
        <a:p>
          <a:endParaRPr lang="en-AU"/>
        </a:p>
      </dgm:t>
    </dgm:pt>
    <dgm:pt modelId="{EE294BC7-15FD-4597-8F5C-7E91E63BCCC8}">
      <dgm:prSet phldrT="[Text]" custT="1"/>
      <dgm:spPr/>
      <dgm:t>
        <a:bodyPr/>
        <a:lstStyle/>
        <a:p>
          <a:r>
            <a:rPr lang="en-AU" sz="2000" dirty="0"/>
            <a:t>Sorting</a:t>
          </a:r>
        </a:p>
      </dgm:t>
    </dgm:pt>
    <dgm:pt modelId="{8463C237-4AEB-47BB-AE13-5FAF7469D0FC}" type="parTrans" cxnId="{0AC26B4E-6B59-4D27-8B7C-08BF3B841D08}">
      <dgm:prSet/>
      <dgm:spPr/>
      <dgm:t>
        <a:bodyPr/>
        <a:lstStyle/>
        <a:p>
          <a:endParaRPr lang="en-AU"/>
        </a:p>
      </dgm:t>
    </dgm:pt>
    <dgm:pt modelId="{4332CB4C-50E5-4F03-B82F-175B81876D89}" type="sibTrans" cxnId="{0AC26B4E-6B59-4D27-8B7C-08BF3B841D08}">
      <dgm:prSet/>
      <dgm:spPr/>
      <dgm:t>
        <a:bodyPr/>
        <a:lstStyle/>
        <a:p>
          <a:endParaRPr lang="en-AU"/>
        </a:p>
      </dgm:t>
    </dgm:pt>
    <dgm:pt modelId="{1CF36803-0815-41CD-A1CB-C9351843E5A6}">
      <dgm:prSet phldrT="[Text]" custT="1"/>
      <dgm:spPr/>
      <dgm:t>
        <a:bodyPr/>
        <a:lstStyle/>
        <a:p>
          <a:r>
            <a:rPr lang="en-AU" sz="1600" dirty="0"/>
            <a:t>Ordering</a:t>
          </a:r>
          <a:endParaRPr lang="en-AU" sz="1600" b="0" i="0" u="none" dirty="0"/>
        </a:p>
      </dgm:t>
    </dgm:pt>
    <dgm:pt modelId="{E2C664D2-80B3-470B-96AB-0FC9CCA7F5AE}" type="parTrans" cxnId="{097A343D-6C92-464C-930D-C1A7D399D4EB}">
      <dgm:prSet/>
      <dgm:spPr/>
      <dgm:t>
        <a:bodyPr/>
        <a:lstStyle/>
        <a:p>
          <a:endParaRPr lang="en-AU"/>
        </a:p>
      </dgm:t>
    </dgm:pt>
    <dgm:pt modelId="{04DFB5EC-4F92-4440-93BB-0265F1939AA9}" type="sibTrans" cxnId="{097A343D-6C92-464C-930D-C1A7D399D4EB}">
      <dgm:prSet/>
      <dgm:spPr/>
      <dgm:t>
        <a:bodyPr/>
        <a:lstStyle/>
        <a:p>
          <a:endParaRPr lang="en-AU"/>
        </a:p>
      </dgm:t>
    </dgm:pt>
    <dgm:pt modelId="{36EF2AC4-B238-40EC-9C72-4EC0A5573CF7}">
      <dgm:prSet phldrT="[Text]" custT="1"/>
      <dgm:spPr/>
      <dgm:t>
        <a:bodyPr/>
        <a:lstStyle/>
        <a:p>
          <a:pPr rtl="0"/>
          <a:r>
            <a:rPr lang="en-AU" sz="1500" b="0" i="0" u="none" dirty="0"/>
            <a:t>Patterning</a:t>
          </a:r>
        </a:p>
      </dgm:t>
    </dgm:pt>
    <dgm:pt modelId="{00681BAA-F0BA-4DD1-9322-AC768D8ECAB4}" type="parTrans" cxnId="{EAAE6242-09D6-455E-9961-647D80661C6C}">
      <dgm:prSet/>
      <dgm:spPr/>
      <dgm:t>
        <a:bodyPr/>
        <a:lstStyle/>
        <a:p>
          <a:endParaRPr lang="en-AU"/>
        </a:p>
      </dgm:t>
    </dgm:pt>
    <dgm:pt modelId="{65A2B120-8818-49C7-86C8-CDC7C2F8F9A1}" type="sibTrans" cxnId="{EAAE6242-09D6-455E-9961-647D80661C6C}">
      <dgm:prSet/>
      <dgm:spPr/>
      <dgm:t>
        <a:bodyPr/>
        <a:lstStyle/>
        <a:p>
          <a:endParaRPr lang="en-AU"/>
        </a:p>
      </dgm:t>
    </dgm:pt>
    <dgm:pt modelId="{C4C656BD-983F-4376-A2E8-28B9FBDA58C2}">
      <dgm:prSet phldrT="[Text]" custT="1"/>
      <dgm:spPr/>
      <dgm:t>
        <a:bodyPr/>
        <a:lstStyle/>
        <a:p>
          <a:pPr rtl="0"/>
          <a:r>
            <a:rPr lang="en-AU" sz="1200" dirty="0"/>
            <a:t>Representing</a:t>
          </a:r>
        </a:p>
      </dgm:t>
    </dgm:pt>
    <dgm:pt modelId="{ACBB32B2-6BA7-4F06-9471-B989ED4C34C0}" type="sibTrans" cxnId="{9EBEEB5B-11E9-497A-A549-CCFFD9B43F1D}">
      <dgm:prSet/>
      <dgm:spPr/>
      <dgm:t>
        <a:bodyPr/>
        <a:lstStyle/>
        <a:p>
          <a:endParaRPr lang="en-AU"/>
        </a:p>
      </dgm:t>
    </dgm:pt>
    <dgm:pt modelId="{58D55AE0-B0AB-4A83-A76C-DA1F96BD8638}" type="parTrans" cxnId="{9EBEEB5B-11E9-497A-A549-CCFFD9B43F1D}">
      <dgm:prSet/>
      <dgm:spPr/>
      <dgm:t>
        <a:bodyPr/>
        <a:lstStyle/>
        <a:p>
          <a:endParaRPr lang="en-AU"/>
        </a:p>
      </dgm:t>
    </dgm:pt>
    <dgm:pt modelId="{79950B77-78A0-4760-B9EE-BEF74A51B744}">
      <dgm:prSet/>
      <dgm:spPr/>
      <dgm:t>
        <a:bodyPr/>
        <a:lstStyle/>
        <a:p>
          <a:pPr rtl="0"/>
          <a:r>
            <a:rPr lang="en-AU" dirty="0"/>
            <a:t>Sorting is an important way of thinking logically. It is the idea that items in a group share a common attribute </a:t>
          </a:r>
          <a:r>
            <a:rPr lang="en-US" b="0" i="0" u="none" dirty="0"/>
            <a:t>e.g., </a:t>
          </a:r>
          <a:r>
            <a:rPr lang="en-US" b="0" i="0" u="none" dirty="0" err="1"/>
            <a:t>colour</a:t>
          </a:r>
          <a:r>
            <a:rPr lang="en-US" b="0" i="0" u="none" dirty="0"/>
            <a:t>, shape, size, type of food, number, etc.)</a:t>
          </a:r>
          <a:endParaRPr lang="en-AU" dirty="0"/>
        </a:p>
      </dgm:t>
    </dgm:pt>
    <dgm:pt modelId="{AE920AB4-63FE-445B-95A5-119F4A5FC72D}" type="parTrans" cxnId="{14578336-D134-4985-B374-C8B6A7C68580}">
      <dgm:prSet/>
      <dgm:spPr/>
      <dgm:t>
        <a:bodyPr/>
        <a:lstStyle/>
        <a:p>
          <a:endParaRPr lang="en-AU"/>
        </a:p>
      </dgm:t>
    </dgm:pt>
    <dgm:pt modelId="{6B3FF9B1-9A26-45D1-945E-83E1EDC516E1}" type="sibTrans" cxnId="{14578336-D134-4985-B374-C8B6A7C68580}">
      <dgm:prSet/>
      <dgm:spPr/>
      <dgm:t>
        <a:bodyPr/>
        <a:lstStyle/>
        <a:p>
          <a:endParaRPr lang="en-AU"/>
        </a:p>
      </dgm:t>
    </dgm:pt>
    <dgm:pt modelId="{A4D6366E-D63D-42B1-A34B-81CA738236AE}">
      <dgm:prSet/>
      <dgm:spPr/>
      <dgm:t>
        <a:bodyPr/>
        <a:lstStyle/>
        <a:p>
          <a:r>
            <a:rPr lang="en-AU" dirty="0"/>
            <a:t>Patterns can be found in ideas, words, symbols, numbers, and images. </a:t>
          </a:r>
          <a:r>
            <a:rPr lang="en-US" b="0" i="0" u="none" dirty="0"/>
            <a:t>Recognising and later fixing and creating various patterns (AB or ABB or ABC patterns etc.)</a:t>
          </a:r>
          <a:endParaRPr lang="en-AU" dirty="0"/>
        </a:p>
      </dgm:t>
    </dgm:pt>
    <dgm:pt modelId="{3C2399D7-B2E5-4C01-94D6-739E603ADE15}" type="parTrans" cxnId="{44BD3E31-38B4-4EA8-9549-B9AED8FDE3AB}">
      <dgm:prSet/>
      <dgm:spPr/>
      <dgm:t>
        <a:bodyPr/>
        <a:lstStyle/>
        <a:p>
          <a:endParaRPr lang="en-AU"/>
        </a:p>
      </dgm:t>
    </dgm:pt>
    <dgm:pt modelId="{CF00B844-3761-42BA-BC3D-8C315F8DB6B0}" type="sibTrans" cxnId="{44BD3E31-38B4-4EA8-9549-B9AED8FDE3AB}">
      <dgm:prSet/>
      <dgm:spPr/>
      <dgm:t>
        <a:bodyPr/>
        <a:lstStyle/>
        <a:p>
          <a:endParaRPr lang="en-AU"/>
        </a:p>
      </dgm:t>
    </dgm:pt>
    <dgm:pt modelId="{484F3BBA-8750-4B31-8D28-E05675CD7A48}">
      <dgm:prSet/>
      <dgm:spPr/>
      <dgm:t>
        <a:bodyPr/>
        <a:lstStyle/>
        <a:p>
          <a:pPr rtl="0"/>
          <a:r>
            <a:rPr lang="en-AU" dirty="0"/>
            <a:t>What comes first, next, and last? </a:t>
          </a:r>
          <a:r>
            <a:rPr lang="en-US" b="0" i="0" u="none" dirty="0"/>
            <a:t>Determining the magnitude (amount) of an attribute and then arranging the objects in order (also order events according to when they occurred e.g. breakfast, lunch, dinner)</a:t>
          </a:r>
          <a:endParaRPr lang="en-AU" dirty="0"/>
        </a:p>
      </dgm:t>
    </dgm:pt>
    <dgm:pt modelId="{4309966F-7D4F-4240-80BC-EB9D9B652BEB}" type="parTrans" cxnId="{06BD7426-CF3C-40CB-84A2-6EC0439B5727}">
      <dgm:prSet/>
      <dgm:spPr/>
      <dgm:t>
        <a:bodyPr/>
        <a:lstStyle/>
        <a:p>
          <a:endParaRPr lang="en-AU"/>
        </a:p>
      </dgm:t>
    </dgm:pt>
    <dgm:pt modelId="{1165E6F8-C9F0-4D7E-846C-6FA299618544}" type="sibTrans" cxnId="{06BD7426-CF3C-40CB-84A2-6EC0439B5727}">
      <dgm:prSet/>
      <dgm:spPr/>
      <dgm:t>
        <a:bodyPr/>
        <a:lstStyle/>
        <a:p>
          <a:endParaRPr lang="en-AU"/>
        </a:p>
      </dgm:t>
    </dgm:pt>
    <dgm:pt modelId="{2245A253-4618-334C-8499-7F3CDFCA1EE5}">
      <dgm:prSet/>
      <dgm:spPr/>
      <dgm:t>
        <a:bodyPr/>
        <a:lstStyle/>
        <a:p>
          <a:r>
            <a:rPr lang="en-AU" dirty="0"/>
            <a:t>Representing a pattern using movement is an important skill for young children</a:t>
          </a:r>
          <a:r>
            <a:rPr lang="en-US" b="0" i="0" u="none" dirty="0"/>
            <a:t>. The various dance moves are combined in different ways to represent different patterns.</a:t>
          </a:r>
          <a:endParaRPr lang="en-US" dirty="0"/>
        </a:p>
      </dgm:t>
    </dgm:pt>
    <dgm:pt modelId="{EB9E2CDA-1E6F-4F42-975E-34864DCB9812}" type="parTrans" cxnId="{9B58F5D5-CDE8-CB4D-B8DC-BE10167547FE}">
      <dgm:prSet/>
      <dgm:spPr/>
      <dgm:t>
        <a:bodyPr/>
        <a:lstStyle/>
        <a:p>
          <a:endParaRPr lang="en-US"/>
        </a:p>
      </dgm:t>
    </dgm:pt>
    <dgm:pt modelId="{869676E0-1F1B-874F-B316-8FBF656DD722}" type="sibTrans" cxnId="{9B58F5D5-CDE8-CB4D-B8DC-BE10167547FE}">
      <dgm:prSet/>
      <dgm:spPr/>
      <dgm:t>
        <a:bodyPr/>
        <a:lstStyle/>
        <a:p>
          <a:endParaRPr lang="en-US"/>
        </a:p>
      </dgm:t>
    </dgm:pt>
    <dgm:pt modelId="{C0C5C310-7069-4A2B-97D8-CC684B4BBA90}" type="pres">
      <dgm:prSet presAssocID="{0C0E4F3E-3DD9-4D6B-AD51-5667C30A47A6}" presName="linearFlow" presStyleCnt="0">
        <dgm:presLayoutVars>
          <dgm:dir/>
          <dgm:animLvl val="lvl"/>
          <dgm:resizeHandles val="exact"/>
        </dgm:presLayoutVars>
      </dgm:prSet>
      <dgm:spPr/>
      <dgm:t>
        <a:bodyPr/>
        <a:lstStyle/>
        <a:p>
          <a:endParaRPr lang="en-US"/>
        </a:p>
      </dgm:t>
    </dgm:pt>
    <dgm:pt modelId="{99A1B642-BCA3-4D8F-BC7C-8AEF4E63A156}" type="pres">
      <dgm:prSet presAssocID="{EE294BC7-15FD-4597-8F5C-7E91E63BCCC8}" presName="composite" presStyleCnt="0"/>
      <dgm:spPr/>
    </dgm:pt>
    <dgm:pt modelId="{7F00D1D4-9930-4981-B07D-F3C95D8B5422}" type="pres">
      <dgm:prSet presAssocID="{EE294BC7-15FD-4597-8F5C-7E91E63BCCC8}" presName="parentText" presStyleLbl="alignNode1" presStyleIdx="0" presStyleCnt="4">
        <dgm:presLayoutVars>
          <dgm:chMax val="1"/>
          <dgm:bulletEnabled val="1"/>
        </dgm:presLayoutVars>
      </dgm:prSet>
      <dgm:spPr/>
      <dgm:t>
        <a:bodyPr/>
        <a:lstStyle/>
        <a:p>
          <a:endParaRPr lang="en-US"/>
        </a:p>
      </dgm:t>
    </dgm:pt>
    <dgm:pt modelId="{EA19D476-7EEB-4D0D-B470-860302DCC6F8}" type="pres">
      <dgm:prSet presAssocID="{EE294BC7-15FD-4597-8F5C-7E91E63BCCC8}" presName="descendantText" presStyleLbl="alignAcc1" presStyleIdx="0" presStyleCnt="4">
        <dgm:presLayoutVars>
          <dgm:bulletEnabled val="1"/>
        </dgm:presLayoutVars>
      </dgm:prSet>
      <dgm:spPr/>
      <dgm:t>
        <a:bodyPr/>
        <a:lstStyle/>
        <a:p>
          <a:endParaRPr lang="en-US"/>
        </a:p>
      </dgm:t>
    </dgm:pt>
    <dgm:pt modelId="{C792512A-9E86-43AA-92BF-4CDC7A5B5B9F}" type="pres">
      <dgm:prSet presAssocID="{4332CB4C-50E5-4F03-B82F-175B81876D89}" presName="sp" presStyleCnt="0"/>
      <dgm:spPr/>
    </dgm:pt>
    <dgm:pt modelId="{9D13DA1A-8379-4AB8-B0D2-70F4AB957464}" type="pres">
      <dgm:prSet presAssocID="{1CF36803-0815-41CD-A1CB-C9351843E5A6}" presName="composite" presStyleCnt="0"/>
      <dgm:spPr/>
    </dgm:pt>
    <dgm:pt modelId="{92445EBE-42B7-4CEC-B456-15DABEF159EF}" type="pres">
      <dgm:prSet presAssocID="{1CF36803-0815-41CD-A1CB-C9351843E5A6}" presName="parentText" presStyleLbl="alignNode1" presStyleIdx="1" presStyleCnt="4">
        <dgm:presLayoutVars>
          <dgm:chMax val="1"/>
          <dgm:bulletEnabled val="1"/>
        </dgm:presLayoutVars>
      </dgm:prSet>
      <dgm:spPr/>
      <dgm:t>
        <a:bodyPr/>
        <a:lstStyle/>
        <a:p>
          <a:endParaRPr lang="en-US"/>
        </a:p>
      </dgm:t>
    </dgm:pt>
    <dgm:pt modelId="{C47FEA06-45C2-450F-A448-951342B6A433}" type="pres">
      <dgm:prSet presAssocID="{1CF36803-0815-41CD-A1CB-C9351843E5A6}" presName="descendantText" presStyleLbl="alignAcc1" presStyleIdx="1" presStyleCnt="4">
        <dgm:presLayoutVars>
          <dgm:bulletEnabled val="1"/>
        </dgm:presLayoutVars>
      </dgm:prSet>
      <dgm:spPr/>
      <dgm:t>
        <a:bodyPr/>
        <a:lstStyle/>
        <a:p>
          <a:endParaRPr lang="en-US"/>
        </a:p>
      </dgm:t>
    </dgm:pt>
    <dgm:pt modelId="{A5F25B7D-330F-46F4-B37A-EDEF3A08C5CA}" type="pres">
      <dgm:prSet presAssocID="{04DFB5EC-4F92-4440-93BB-0265F1939AA9}" presName="sp" presStyleCnt="0"/>
      <dgm:spPr/>
    </dgm:pt>
    <dgm:pt modelId="{E3C094EE-12EC-48D1-933B-BC04E20E3C0A}" type="pres">
      <dgm:prSet presAssocID="{36EF2AC4-B238-40EC-9C72-4EC0A5573CF7}" presName="composite" presStyleCnt="0"/>
      <dgm:spPr/>
    </dgm:pt>
    <dgm:pt modelId="{77D2C62F-EE69-4B21-8028-319C856F3FAA}" type="pres">
      <dgm:prSet presAssocID="{36EF2AC4-B238-40EC-9C72-4EC0A5573CF7}" presName="parentText" presStyleLbl="alignNode1" presStyleIdx="2" presStyleCnt="4">
        <dgm:presLayoutVars>
          <dgm:chMax val="1"/>
          <dgm:bulletEnabled val="1"/>
        </dgm:presLayoutVars>
      </dgm:prSet>
      <dgm:spPr/>
      <dgm:t>
        <a:bodyPr/>
        <a:lstStyle/>
        <a:p>
          <a:endParaRPr lang="en-US"/>
        </a:p>
      </dgm:t>
    </dgm:pt>
    <dgm:pt modelId="{343BE45A-F07A-4E3C-BEE1-27F45AAB976B}" type="pres">
      <dgm:prSet presAssocID="{36EF2AC4-B238-40EC-9C72-4EC0A5573CF7}" presName="descendantText" presStyleLbl="alignAcc1" presStyleIdx="2" presStyleCnt="4">
        <dgm:presLayoutVars>
          <dgm:bulletEnabled val="1"/>
        </dgm:presLayoutVars>
      </dgm:prSet>
      <dgm:spPr/>
      <dgm:t>
        <a:bodyPr/>
        <a:lstStyle/>
        <a:p>
          <a:endParaRPr lang="en-US"/>
        </a:p>
      </dgm:t>
    </dgm:pt>
    <dgm:pt modelId="{F101DBB2-DD04-4438-B4E1-3BED6F7C94F5}" type="pres">
      <dgm:prSet presAssocID="{65A2B120-8818-49C7-86C8-CDC7C2F8F9A1}" presName="sp" presStyleCnt="0"/>
      <dgm:spPr/>
    </dgm:pt>
    <dgm:pt modelId="{0473336C-E228-423B-AB94-4449530B4DBC}" type="pres">
      <dgm:prSet presAssocID="{C4C656BD-983F-4376-A2E8-28B9FBDA58C2}" presName="composite" presStyleCnt="0"/>
      <dgm:spPr/>
    </dgm:pt>
    <dgm:pt modelId="{C2C48824-AD64-4F57-885E-A366F00374B7}" type="pres">
      <dgm:prSet presAssocID="{C4C656BD-983F-4376-A2E8-28B9FBDA58C2}" presName="parentText" presStyleLbl="alignNode1" presStyleIdx="3" presStyleCnt="4">
        <dgm:presLayoutVars>
          <dgm:chMax val="1"/>
          <dgm:bulletEnabled val="1"/>
        </dgm:presLayoutVars>
      </dgm:prSet>
      <dgm:spPr/>
      <dgm:t>
        <a:bodyPr/>
        <a:lstStyle/>
        <a:p>
          <a:endParaRPr lang="en-US"/>
        </a:p>
      </dgm:t>
    </dgm:pt>
    <dgm:pt modelId="{5B2B2638-305F-48C7-B9FF-F46B00AD8675}" type="pres">
      <dgm:prSet presAssocID="{C4C656BD-983F-4376-A2E8-28B9FBDA58C2}" presName="descendantText" presStyleLbl="alignAcc1" presStyleIdx="3" presStyleCnt="4">
        <dgm:presLayoutVars>
          <dgm:bulletEnabled val="1"/>
        </dgm:presLayoutVars>
      </dgm:prSet>
      <dgm:spPr/>
      <dgm:t>
        <a:bodyPr/>
        <a:lstStyle/>
        <a:p>
          <a:endParaRPr lang="en-US"/>
        </a:p>
      </dgm:t>
    </dgm:pt>
  </dgm:ptLst>
  <dgm:cxnLst>
    <dgm:cxn modelId="{9A557363-4DF7-B542-9B89-2FD3CB1D364C}" type="presOf" srcId="{0C0E4F3E-3DD9-4D6B-AD51-5667C30A47A6}" destId="{C0C5C310-7069-4A2B-97D8-CC684B4BBA90}" srcOrd="0" destOrd="0" presId="urn:microsoft.com/office/officeart/2005/8/layout/chevron2"/>
    <dgm:cxn modelId="{DA245006-5B51-704B-8B35-B92D2E458417}" type="presOf" srcId="{C4C656BD-983F-4376-A2E8-28B9FBDA58C2}" destId="{C2C48824-AD64-4F57-885E-A366F00374B7}" srcOrd="0" destOrd="0" presId="urn:microsoft.com/office/officeart/2005/8/layout/chevron2"/>
    <dgm:cxn modelId="{0AC26B4E-6B59-4D27-8B7C-08BF3B841D08}" srcId="{0C0E4F3E-3DD9-4D6B-AD51-5667C30A47A6}" destId="{EE294BC7-15FD-4597-8F5C-7E91E63BCCC8}" srcOrd="0" destOrd="0" parTransId="{8463C237-4AEB-47BB-AE13-5FAF7469D0FC}" sibTransId="{4332CB4C-50E5-4F03-B82F-175B81876D89}"/>
    <dgm:cxn modelId="{06BD7426-CF3C-40CB-84A2-6EC0439B5727}" srcId="{1CF36803-0815-41CD-A1CB-C9351843E5A6}" destId="{484F3BBA-8750-4B31-8D28-E05675CD7A48}" srcOrd="0" destOrd="0" parTransId="{4309966F-7D4F-4240-80BC-EB9D9B652BEB}" sibTransId="{1165E6F8-C9F0-4D7E-846C-6FA299618544}"/>
    <dgm:cxn modelId="{2DB6E990-C806-CA4A-9270-1CDC76942E14}" type="presOf" srcId="{1CF36803-0815-41CD-A1CB-C9351843E5A6}" destId="{92445EBE-42B7-4CEC-B456-15DABEF159EF}" srcOrd="0" destOrd="0" presId="urn:microsoft.com/office/officeart/2005/8/layout/chevron2"/>
    <dgm:cxn modelId="{5AA09148-4869-2549-A4E6-AEDA5A30E25E}" type="presOf" srcId="{2245A253-4618-334C-8499-7F3CDFCA1EE5}" destId="{5B2B2638-305F-48C7-B9FF-F46B00AD8675}" srcOrd="0" destOrd="0" presId="urn:microsoft.com/office/officeart/2005/8/layout/chevron2"/>
    <dgm:cxn modelId="{DE63AFB7-D2D9-5A44-A2BB-09F5AD28B9C3}" type="presOf" srcId="{79950B77-78A0-4760-B9EE-BEF74A51B744}" destId="{EA19D476-7EEB-4D0D-B470-860302DCC6F8}" srcOrd="0" destOrd="0" presId="urn:microsoft.com/office/officeart/2005/8/layout/chevron2"/>
    <dgm:cxn modelId="{4D0E4A2B-D81E-8D49-A88B-83FFB2859C13}" type="presOf" srcId="{36EF2AC4-B238-40EC-9C72-4EC0A5573CF7}" destId="{77D2C62F-EE69-4B21-8028-319C856F3FAA}" srcOrd="0" destOrd="0" presId="urn:microsoft.com/office/officeart/2005/8/layout/chevron2"/>
    <dgm:cxn modelId="{14578336-D134-4985-B374-C8B6A7C68580}" srcId="{EE294BC7-15FD-4597-8F5C-7E91E63BCCC8}" destId="{79950B77-78A0-4760-B9EE-BEF74A51B744}" srcOrd="0" destOrd="0" parTransId="{AE920AB4-63FE-445B-95A5-119F4A5FC72D}" sibTransId="{6B3FF9B1-9A26-45D1-945E-83E1EDC516E1}"/>
    <dgm:cxn modelId="{466DBC6A-AAC7-0E4E-A75A-8C31D2DCCB86}" type="presOf" srcId="{A4D6366E-D63D-42B1-A34B-81CA738236AE}" destId="{343BE45A-F07A-4E3C-BEE1-27F45AAB976B}" srcOrd="0" destOrd="0" presId="urn:microsoft.com/office/officeart/2005/8/layout/chevron2"/>
    <dgm:cxn modelId="{91617B65-74B4-5142-BBA2-7BD01FA2FD6E}" type="presOf" srcId="{484F3BBA-8750-4B31-8D28-E05675CD7A48}" destId="{C47FEA06-45C2-450F-A448-951342B6A433}" srcOrd="0" destOrd="0" presId="urn:microsoft.com/office/officeart/2005/8/layout/chevron2"/>
    <dgm:cxn modelId="{EAAE6242-09D6-455E-9961-647D80661C6C}" srcId="{0C0E4F3E-3DD9-4D6B-AD51-5667C30A47A6}" destId="{36EF2AC4-B238-40EC-9C72-4EC0A5573CF7}" srcOrd="2" destOrd="0" parTransId="{00681BAA-F0BA-4DD1-9322-AC768D8ECAB4}" sibTransId="{65A2B120-8818-49C7-86C8-CDC7C2F8F9A1}"/>
    <dgm:cxn modelId="{9B58F5D5-CDE8-CB4D-B8DC-BE10167547FE}" srcId="{C4C656BD-983F-4376-A2E8-28B9FBDA58C2}" destId="{2245A253-4618-334C-8499-7F3CDFCA1EE5}" srcOrd="0" destOrd="0" parTransId="{EB9E2CDA-1E6F-4F42-975E-34864DCB9812}" sibTransId="{869676E0-1F1B-874F-B316-8FBF656DD722}"/>
    <dgm:cxn modelId="{44BD3E31-38B4-4EA8-9549-B9AED8FDE3AB}" srcId="{36EF2AC4-B238-40EC-9C72-4EC0A5573CF7}" destId="{A4D6366E-D63D-42B1-A34B-81CA738236AE}" srcOrd="0" destOrd="0" parTransId="{3C2399D7-B2E5-4C01-94D6-739E603ADE15}" sibTransId="{CF00B844-3761-42BA-BC3D-8C315F8DB6B0}"/>
    <dgm:cxn modelId="{A0A6B9EA-E594-F24B-AFF5-DD67E0953DF2}" type="presOf" srcId="{EE294BC7-15FD-4597-8F5C-7E91E63BCCC8}" destId="{7F00D1D4-9930-4981-B07D-F3C95D8B5422}" srcOrd="0" destOrd="0" presId="urn:microsoft.com/office/officeart/2005/8/layout/chevron2"/>
    <dgm:cxn modelId="{9EBEEB5B-11E9-497A-A549-CCFFD9B43F1D}" srcId="{0C0E4F3E-3DD9-4D6B-AD51-5667C30A47A6}" destId="{C4C656BD-983F-4376-A2E8-28B9FBDA58C2}" srcOrd="3" destOrd="0" parTransId="{58D55AE0-B0AB-4A83-A76C-DA1F96BD8638}" sibTransId="{ACBB32B2-6BA7-4F06-9471-B989ED4C34C0}"/>
    <dgm:cxn modelId="{097A343D-6C92-464C-930D-C1A7D399D4EB}" srcId="{0C0E4F3E-3DD9-4D6B-AD51-5667C30A47A6}" destId="{1CF36803-0815-41CD-A1CB-C9351843E5A6}" srcOrd="1" destOrd="0" parTransId="{E2C664D2-80B3-470B-96AB-0FC9CCA7F5AE}" sibTransId="{04DFB5EC-4F92-4440-93BB-0265F1939AA9}"/>
    <dgm:cxn modelId="{521BC489-4100-AB41-8977-B0A0860840EC}" type="presParOf" srcId="{C0C5C310-7069-4A2B-97D8-CC684B4BBA90}" destId="{99A1B642-BCA3-4D8F-BC7C-8AEF4E63A156}" srcOrd="0" destOrd="0" presId="urn:microsoft.com/office/officeart/2005/8/layout/chevron2"/>
    <dgm:cxn modelId="{4D56E33E-B3E6-D64B-9951-934ECD8F52B8}" type="presParOf" srcId="{99A1B642-BCA3-4D8F-BC7C-8AEF4E63A156}" destId="{7F00D1D4-9930-4981-B07D-F3C95D8B5422}" srcOrd="0" destOrd="0" presId="urn:microsoft.com/office/officeart/2005/8/layout/chevron2"/>
    <dgm:cxn modelId="{92D9F262-31F5-554F-A9E4-96550D6A641D}" type="presParOf" srcId="{99A1B642-BCA3-4D8F-BC7C-8AEF4E63A156}" destId="{EA19D476-7EEB-4D0D-B470-860302DCC6F8}" srcOrd="1" destOrd="0" presId="urn:microsoft.com/office/officeart/2005/8/layout/chevron2"/>
    <dgm:cxn modelId="{D8C7E960-D3C6-B549-8C6E-81B765F46BB8}" type="presParOf" srcId="{C0C5C310-7069-4A2B-97D8-CC684B4BBA90}" destId="{C792512A-9E86-43AA-92BF-4CDC7A5B5B9F}" srcOrd="1" destOrd="0" presId="urn:microsoft.com/office/officeart/2005/8/layout/chevron2"/>
    <dgm:cxn modelId="{393F306E-4FA0-5848-BAB5-3F58D8F9925A}" type="presParOf" srcId="{C0C5C310-7069-4A2B-97D8-CC684B4BBA90}" destId="{9D13DA1A-8379-4AB8-B0D2-70F4AB957464}" srcOrd="2" destOrd="0" presId="urn:microsoft.com/office/officeart/2005/8/layout/chevron2"/>
    <dgm:cxn modelId="{C7592B1B-1AD6-0847-8B3E-C0901389C276}" type="presParOf" srcId="{9D13DA1A-8379-4AB8-B0D2-70F4AB957464}" destId="{92445EBE-42B7-4CEC-B456-15DABEF159EF}" srcOrd="0" destOrd="0" presId="urn:microsoft.com/office/officeart/2005/8/layout/chevron2"/>
    <dgm:cxn modelId="{35BBC5B3-CA8E-E44E-88A2-6FE70A25470A}" type="presParOf" srcId="{9D13DA1A-8379-4AB8-B0D2-70F4AB957464}" destId="{C47FEA06-45C2-450F-A448-951342B6A433}" srcOrd="1" destOrd="0" presId="urn:microsoft.com/office/officeart/2005/8/layout/chevron2"/>
    <dgm:cxn modelId="{D1628D79-F68C-B442-AA27-C5C1585EBD3D}" type="presParOf" srcId="{C0C5C310-7069-4A2B-97D8-CC684B4BBA90}" destId="{A5F25B7D-330F-46F4-B37A-EDEF3A08C5CA}" srcOrd="3" destOrd="0" presId="urn:microsoft.com/office/officeart/2005/8/layout/chevron2"/>
    <dgm:cxn modelId="{3CDB65FF-1FCC-2A44-8D5E-49951C19F5CD}" type="presParOf" srcId="{C0C5C310-7069-4A2B-97D8-CC684B4BBA90}" destId="{E3C094EE-12EC-48D1-933B-BC04E20E3C0A}" srcOrd="4" destOrd="0" presId="urn:microsoft.com/office/officeart/2005/8/layout/chevron2"/>
    <dgm:cxn modelId="{B540A05E-AF11-3F4A-906C-400DD3D803F7}" type="presParOf" srcId="{E3C094EE-12EC-48D1-933B-BC04E20E3C0A}" destId="{77D2C62F-EE69-4B21-8028-319C856F3FAA}" srcOrd="0" destOrd="0" presId="urn:microsoft.com/office/officeart/2005/8/layout/chevron2"/>
    <dgm:cxn modelId="{F130DCEA-561D-5E40-B788-A76F37EB1B0C}" type="presParOf" srcId="{E3C094EE-12EC-48D1-933B-BC04E20E3C0A}" destId="{343BE45A-F07A-4E3C-BEE1-27F45AAB976B}" srcOrd="1" destOrd="0" presId="urn:microsoft.com/office/officeart/2005/8/layout/chevron2"/>
    <dgm:cxn modelId="{2BC5CF7E-58F1-6246-B563-C677EDFAD5AD}" type="presParOf" srcId="{C0C5C310-7069-4A2B-97D8-CC684B4BBA90}" destId="{F101DBB2-DD04-4438-B4E1-3BED6F7C94F5}" srcOrd="5" destOrd="0" presId="urn:microsoft.com/office/officeart/2005/8/layout/chevron2"/>
    <dgm:cxn modelId="{8FBCD39C-50E0-2C41-8C86-BB42336B2095}" type="presParOf" srcId="{C0C5C310-7069-4A2B-97D8-CC684B4BBA90}" destId="{0473336C-E228-423B-AB94-4449530B4DBC}" srcOrd="6" destOrd="0" presId="urn:microsoft.com/office/officeart/2005/8/layout/chevron2"/>
    <dgm:cxn modelId="{13631DA9-09BE-7F4E-A4A6-1ECA02558E68}" type="presParOf" srcId="{0473336C-E228-423B-AB94-4449530B4DBC}" destId="{C2C48824-AD64-4F57-885E-A366F00374B7}" srcOrd="0" destOrd="0" presId="urn:microsoft.com/office/officeart/2005/8/layout/chevron2"/>
    <dgm:cxn modelId="{05CC144C-3E22-E948-B03B-4CDAFFF9617F}" type="presParOf" srcId="{0473336C-E228-423B-AB94-4449530B4DBC}" destId="{5B2B2638-305F-48C7-B9FF-F46B00AD8675}"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B6E9D2-6E47-46C9-BAC8-BBE39256C347}">
      <dsp:nvSpPr>
        <dsp:cNvPr id="0" name=""/>
        <dsp:cNvSpPr/>
      </dsp:nvSpPr>
      <dsp:spPr>
        <a:xfrm>
          <a:off x="778407" y="0"/>
          <a:ext cx="5002020" cy="500202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AU" sz="1600" kern="1200" dirty="0"/>
            <a:t>Showing what I have done</a:t>
          </a:r>
        </a:p>
        <a:p>
          <a:pPr lvl="0" algn="ctr" defTabSz="711200">
            <a:lnSpc>
              <a:spcPct val="90000"/>
            </a:lnSpc>
            <a:spcBef>
              <a:spcPct val="0"/>
            </a:spcBef>
            <a:spcAft>
              <a:spcPct val="35000"/>
            </a:spcAft>
          </a:pPr>
          <a:r>
            <a:rPr lang="en-AU" sz="1600" b="1" kern="1200" dirty="0"/>
            <a:t>Representing</a:t>
          </a:r>
        </a:p>
      </dsp:txBody>
      <dsp:txXfrm>
        <a:off x="2580135" y="250100"/>
        <a:ext cx="1398564" cy="750303"/>
      </dsp:txXfrm>
    </dsp:sp>
    <dsp:sp modelId="{3DA70AD4-CAFF-4615-8E07-C0614833FBFC}">
      <dsp:nvSpPr>
        <dsp:cNvPr id="0" name=""/>
        <dsp:cNvSpPr/>
      </dsp:nvSpPr>
      <dsp:spPr>
        <a:xfrm>
          <a:off x="1266554" y="1000403"/>
          <a:ext cx="4001616" cy="4001616"/>
        </a:xfrm>
        <a:prstGeom prst="ellipse">
          <a:avLst/>
        </a:prstGeom>
        <a:solidFill>
          <a:schemeClr val="accent3">
            <a:hueOff val="3750089"/>
            <a:satOff val="-5627"/>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AU" sz="1800" kern="1200" dirty="0"/>
            <a:t>Creating with objects</a:t>
          </a:r>
        </a:p>
        <a:p>
          <a:pPr lvl="0" algn="ctr" defTabSz="800100">
            <a:lnSpc>
              <a:spcPct val="90000"/>
            </a:lnSpc>
            <a:spcBef>
              <a:spcPct val="0"/>
            </a:spcBef>
            <a:spcAft>
              <a:spcPct val="35000"/>
            </a:spcAft>
          </a:pPr>
          <a:r>
            <a:rPr lang="en-AU" sz="1800" b="1" kern="1200" dirty="0"/>
            <a:t>Patterning</a:t>
          </a:r>
        </a:p>
      </dsp:txBody>
      <dsp:txXfrm>
        <a:off x="2568080" y="1240500"/>
        <a:ext cx="1398564" cy="720290"/>
      </dsp:txXfrm>
    </dsp:sp>
    <dsp:sp modelId="{36009C81-D267-4A5F-BCD3-650E2DBA6FC6}">
      <dsp:nvSpPr>
        <dsp:cNvPr id="0" name=""/>
        <dsp:cNvSpPr/>
      </dsp:nvSpPr>
      <dsp:spPr>
        <a:xfrm>
          <a:off x="1766756" y="2000807"/>
          <a:ext cx="3001212" cy="3001212"/>
        </a:xfrm>
        <a:prstGeom prst="ellipse">
          <a:avLst/>
        </a:prstGeom>
        <a:solidFill>
          <a:schemeClr val="accent3">
            <a:hueOff val="7500177"/>
            <a:satOff val="-11253"/>
            <a:lumOff val="-18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AU" sz="1600" kern="1200" dirty="0"/>
            <a:t>Same and different</a:t>
          </a:r>
        </a:p>
        <a:p>
          <a:pPr lvl="0" algn="ctr" defTabSz="711200">
            <a:lnSpc>
              <a:spcPct val="90000"/>
            </a:lnSpc>
            <a:spcBef>
              <a:spcPct val="0"/>
            </a:spcBef>
            <a:spcAft>
              <a:spcPct val="35000"/>
            </a:spcAft>
          </a:pPr>
          <a:r>
            <a:rPr lang="en-AU" sz="1600" b="1" kern="1200" dirty="0"/>
            <a:t>Comparing and ordering</a:t>
          </a:r>
        </a:p>
      </dsp:txBody>
      <dsp:txXfrm>
        <a:off x="2568080" y="2225898"/>
        <a:ext cx="1398564" cy="675272"/>
      </dsp:txXfrm>
    </dsp:sp>
    <dsp:sp modelId="{F8A1A054-0240-4D10-A028-64F73F514DF9}">
      <dsp:nvSpPr>
        <dsp:cNvPr id="0" name=""/>
        <dsp:cNvSpPr/>
      </dsp:nvSpPr>
      <dsp:spPr>
        <a:xfrm>
          <a:off x="2266958" y="3044139"/>
          <a:ext cx="2000808" cy="1914953"/>
        </a:xfrm>
        <a:prstGeom prst="ellipse">
          <a:avLst/>
        </a:prstGeom>
        <a:solidFill>
          <a:schemeClr val="accent3">
            <a:hueOff val="11250266"/>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AU" sz="1600" kern="1200" dirty="0"/>
            <a:t>Me and other things</a:t>
          </a:r>
        </a:p>
        <a:p>
          <a:pPr lvl="0" algn="ctr" defTabSz="711200">
            <a:lnSpc>
              <a:spcPct val="90000"/>
            </a:lnSpc>
            <a:spcBef>
              <a:spcPct val="0"/>
            </a:spcBef>
            <a:spcAft>
              <a:spcPct val="35000"/>
            </a:spcAft>
          </a:pPr>
          <a:r>
            <a:rPr lang="en-AU" sz="1600" b="1" kern="1200" dirty="0"/>
            <a:t>Describing Attributes</a:t>
          </a:r>
        </a:p>
      </dsp:txBody>
      <dsp:txXfrm>
        <a:off x="2559970" y="3522877"/>
        <a:ext cx="1414784" cy="9574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B6E9D2-6E47-46C9-BAC8-BBE39256C347}">
      <dsp:nvSpPr>
        <dsp:cNvPr id="0" name=""/>
        <dsp:cNvSpPr/>
      </dsp:nvSpPr>
      <dsp:spPr>
        <a:xfrm>
          <a:off x="423840" y="0"/>
          <a:ext cx="5687045" cy="5131924"/>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AU" sz="1400" kern="1200" dirty="0"/>
            <a:t>How can I show what I have done with my body? With objects?</a:t>
          </a:r>
          <a:br>
            <a:rPr lang="en-AU" sz="1400" kern="1200" dirty="0"/>
          </a:br>
          <a:r>
            <a:rPr lang="en-AU" sz="1400" b="1" i="1" kern="1200" dirty="0"/>
            <a:t>Representing</a:t>
          </a:r>
        </a:p>
      </dsp:txBody>
      <dsp:txXfrm>
        <a:off x="2472314" y="256596"/>
        <a:ext cx="1590097" cy="769788"/>
      </dsp:txXfrm>
    </dsp:sp>
    <dsp:sp modelId="{3DA70AD4-CAFF-4615-8E07-C0614833FBFC}">
      <dsp:nvSpPr>
        <dsp:cNvPr id="0" name=""/>
        <dsp:cNvSpPr/>
      </dsp:nvSpPr>
      <dsp:spPr>
        <a:xfrm>
          <a:off x="967850" y="1145897"/>
          <a:ext cx="4599025" cy="3866515"/>
        </a:xfrm>
        <a:prstGeom prst="ellipse">
          <a:avLst/>
        </a:prstGeom>
        <a:solidFill>
          <a:schemeClr val="accent3">
            <a:hueOff val="3750089"/>
            <a:satOff val="-5627"/>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AU" sz="1400" kern="1200" dirty="0"/>
            <a:t>What can I do? With my body? With objects? </a:t>
          </a:r>
          <a:br>
            <a:rPr lang="en-AU" sz="1400" kern="1200" dirty="0"/>
          </a:br>
          <a:r>
            <a:rPr lang="en-AU" sz="1400" b="1" i="1" kern="1200" dirty="0"/>
            <a:t>Patterning</a:t>
          </a:r>
        </a:p>
      </dsp:txBody>
      <dsp:txXfrm>
        <a:off x="2463683" y="1377888"/>
        <a:ext cx="1607359" cy="695972"/>
      </dsp:txXfrm>
    </dsp:sp>
    <dsp:sp modelId="{36009C81-D267-4A5F-BCD3-650E2DBA6FC6}">
      <dsp:nvSpPr>
        <dsp:cNvPr id="0" name=""/>
        <dsp:cNvSpPr/>
      </dsp:nvSpPr>
      <dsp:spPr>
        <a:xfrm>
          <a:off x="1477142" y="2152888"/>
          <a:ext cx="3580441" cy="2878917"/>
        </a:xfrm>
        <a:prstGeom prst="ellipse">
          <a:avLst/>
        </a:prstGeom>
        <a:solidFill>
          <a:schemeClr val="accent3">
            <a:hueOff val="7500177"/>
            <a:satOff val="-11253"/>
            <a:lumOff val="-18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AU" sz="1400" kern="1200" dirty="0"/>
            <a:t/>
          </a:r>
          <a:br>
            <a:rPr lang="en-AU" sz="1400" kern="1200" dirty="0"/>
          </a:br>
          <a:r>
            <a:rPr lang="en-AU" sz="1400" kern="1200" dirty="0"/>
            <a:t>How are we the same and different? How are objects the same or different?</a:t>
          </a:r>
        </a:p>
        <a:p>
          <a:pPr lvl="0" algn="ctr" defTabSz="622300">
            <a:lnSpc>
              <a:spcPct val="90000"/>
            </a:lnSpc>
            <a:spcBef>
              <a:spcPct val="0"/>
            </a:spcBef>
            <a:spcAft>
              <a:spcPct val="35000"/>
            </a:spcAft>
          </a:pPr>
          <a:r>
            <a:rPr lang="en-AU" sz="1400" b="1" i="1" kern="1200" dirty="0"/>
            <a:t>Comparing</a:t>
          </a:r>
        </a:p>
      </dsp:txBody>
      <dsp:txXfrm>
        <a:off x="2433120" y="2368807"/>
        <a:ext cx="1668485" cy="647756"/>
      </dsp:txXfrm>
    </dsp:sp>
    <dsp:sp modelId="{F8A1A054-0240-4D10-A028-64F73F514DF9}">
      <dsp:nvSpPr>
        <dsp:cNvPr id="0" name=""/>
        <dsp:cNvSpPr/>
      </dsp:nvSpPr>
      <dsp:spPr>
        <a:xfrm>
          <a:off x="2252637" y="3344403"/>
          <a:ext cx="2029450" cy="1752921"/>
        </a:xfrm>
        <a:prstGeom prst="ellipse">
          <a:avLst/>
        </a:prstGeom>
        <a:solidFill>
          <a:schemeClr val="accent3">
            <a:hueOff val="11250266"/>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AU" sz="1400" kern="1200" dirty="0"/>
            <a:t>What am I like? What are other things like? What can I do? </a:t>
          </a:r>
          <a:br>
            <a:rPr lang="en-AU" sz="1400" kern="1200" dirty="0"/>
          </a:br>
          <a:r>
            <a:rPr lang="en-AU" sz="1400" b="1" i="1" kern="1200" dirty="0"/>
            <a:t>Describing Attributes</a:t>
          </a:r>
        </a:p>
      </dsp:txBody>
      <dsp:txXfrm>
        <a:off x="2549843" y="3782634"/>
        <a:ext cx="1435038" cy="8764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00D1D4-9930-4981-B07D-F3C95D8B5422}">
      <dsp:nvSpPr>
        <dsp:cNvPr id="0" name=""/>
        <dsp:cNvSpPr/>
      </dsp:nvSpPr>
      <dsp:spPr>
        <a:xfrm rot="5400000">
          <a:off x="-180383" y="183403"/>
          <a:ext cx="1202556" cy="841789"/>
        </a:xfrm>
        <a:prstGeom prst="chevron">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AU" sz="2000" kern="1200" dirty="0"/>
            <a:t>Sorting</a:t>
          </a:r>
        </a:p>
      </dsp:txBody>
      <dsp:txXfrm rot="-5400000">
        <a:off x="1" y="423915"/>
        <a:ext cx="841789" cy="360767"/>
      </dsp:txXfrm>
    </dsp:sp>
    <dsp:sp modelId="{EA19D476-7EEB-4D0D-B470-860302DCC6F8}">
      <dsp:nvSpPr>
        <dsp:cNvPr id="0" name=""/>
        <dsp:cNvSpPr/>
      </dsp:nvSpPr>
      <dsp:spPr>
        <a:xfrm rot="5400000">
          <a:off x="3531404" y="-2686595"/>
          <a:ext cx="781661" cy="6160892"/>
        </a:xfrm>
        <a:prstGeom prst="round2SameRect">
          <a:avLst/>
        </a:prstGeom>
        <a:solidFill>
          <a:schemeClr val="accent3">
            <a:alpha val="90000"/>
            <a:tint val="4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rtl="0">
            <a:lnSpc>
              <a:spcPct val="90000"/>
            </a:lnSpc>
            <a:spcBef>
              <a:spcPct val="0"/>
            </a:spcBef>
            <a:spcAft>
              <a:spcPct val="15000"/>
            </a:spcAft>
            <a:buChar char="••"/>
          </a:pPr>
          <a:r>
            <a:rPr lang="en-AU" sz="1500" kern="1200" dirty="0"/>
            <a:t>Sorting is an important way of thinking logically. It is the idea that items in a group share a common attribute </a:t>
          </a:r>
          <a:r>
            <a:rPr lang="en-US" sz="1500" b="0" i="0" u="none" kern="1200" dirty="0"/>
            <a:t>e.g., </a:t>
          </a:r>
          <a:r>
            <a:rPr lang="en-US" sz="1500" b="0" i="0" u="none" kern="1200" dirty="0" err="1"/>
            <a:t>colour</a:t>
          </a:r>
          <a:r>
            <a:rPr lang="en-US" sz="1500" b="0" i="0" u="none" kern="1200" dirty="0"/>
            <a:t>, shape, size, type of food, number, etc.)</a:t>
          </a:r>
          <a:endParaRPr lang="en-AU" sz="1500" kern="1200" dirty="0"/>
        </a:p>
      </dsp:txBody>
      <dsp:txXfrm rot="-5400000">
        <a:off x="841789" y="41178"/>
        <a:ext cx="6122734" cy="705345"/>
      </dsp:txXfrm>
    </dsp:sp>
    <dsp:sp modelId="{92445EBE-42B7-4CEC-B456-15DABEF159EF}">
      <dsp:nvSpPr>
        <dsp:cNvPr id="0" name=""/>
        <dsp:cNvSpPr/>
      </dsp:nvSpPr>
      <dsp:spPr>
        <a:xfrm rot="5400000">
          <a:off x="-180383" y="1238699"/>
          <a:ext cx="1202556" cy="841789"/>
        </a:xfrm>
        <a:prstGeom prst="chevron">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AU" sz="1600" kern="1200" dirty="0"/>
            <a:t>Ordering</a:t>
          </a:r>
          <a:endParaRPr lang="en-AU" sz="1600" b="0" i="0" u="none" kern="1200" dirty="0"/>
        </a:p>
      </dsp:txBody>
      <dsp:txXfrm rot="-5400000">
        <a:off x="1" y="1479211"/>
        <a:ext cx="841789" cy="360767"/>
      </dsp:txXfrm>
    </dsp:sp>
    <dsp:sp modelId="{C47FEA06-45C2-450F-A448-951342B6A433}">
      <dsp:nvSpPr>
        <dsp:cNvPr id="0" name=""/>
        <dsp:cNvSpPr/>
      </dsp:nvSpPr>
      <dsp:spPr>
        <a:xfrm rot="5400000">
          <a:off x="3531404" y="-1631299"/>
          <a:ext cx="781661" cy="6160892"/>
        </a:xfrm>
        <a:prstGeom prst="round2SameRect">
          <a:avLst/>
        </a:prstGeom>
        <a:solidFill>
          <a:schemeClr val="accent3">
            <a:alpha val="90000"/>
            <a:tint val="4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rtl="0">
            <a:lnSpc>
              <a:spcPct val="90000"/>
            </a:lnSpc>
            <a:spcBef>
              <a:spcPct val="0"/>
            </a:spcBef>
            <a:spcAft>
              <a:spcPct val="15000"/>
            </a:spcAft>
            <a:buChar char="••"/>
          </a:pPr>
          <a:r>
            <a:rPr lang="en-AU" sz="1500" kern="1200" dirty="0"/>
            <a:t>What comes first, next, and last? </a:t>
          </a:r>
          <a:r>
            <a:rPr lang="en-US" sz="1500" b="0" i="0" u="none" kern="1200" dirty="0"/>
            <a:t>Determining the magnitude (amount) of an attribute and then arranging the objects in order (also order events according to when they occurred e.g. breakfast, lunch, dinner)</a:t>
          </a:r>
          <a:endParaRPr lang="en-AU" sz="1500" kern="1200" dirty="0"/>
        </a:p>
      </dsp:txBody>
      <dsp:txXfrm rot="-5400000">
        <a:off x="841789" y="1096474"/>
        <a:ext cx="6122734" cy="705345"/>
      </dsp:txXfrm>
    </dsp:sp>
    <dsp:sp modelId="{77D2C62F-EE69-4B21-8028-319C856F3FAA}">
      <dsp:nvSpPr>
        <dsp:cNvPr id="0" name=""/>
        <dsp:cNvSpPr/>
      </dsp:nvSpPr>
      <dsp:spPr>
        <a:xfrm rot="5400000">
          <a:off x="-180383" y="2293996"/>
          <a:ext cx="1202556" cy="841789"/>
        </a:xfrm>
        <a:prstGeom prst="chevron">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rtl="0">
            <a:lnSpc>
              <a:spcPct val="90000"/>
            </a:lnSpc>
            <a:spcBef>
              <a:spcPct val="0"/>
            </a:spcBef>
            <a:spcAft>
              <a:spcPct val="35000"/>
            </a:spcAft>
          </a:pPr>
          <a:r>
            <a:rPr lang="en-AU" sz="1500" b="0" i="0" u="none" kern="1200" dirty="0"/>
            <a:t>Patterning</a:t>
          </a:r>
        </a:p>
      </dsp:txBody>
      <dsp:txXfrm rot="-5400000">
        <a:off x="1" y="2534508"/>
        <a:ext cx="841789" cy="360767"/>
      </dsp:txXfrm>
    </dsp:sp>
    <dsp:sp modelId="{343BE45A-F07A-4E3C-BEE1-27F45AAB976B}">
      <dsp:nvSpPr>
        <dsp:cNvPr id="0" name=""/>
        <dsp:cNvSpPr/>
      </dsp:nvSpPr>
      <dsp:spPr>
        <a:xfrm rot="5400000">
          <a:off x="3531404" y="-576002"/>
          <a:ext cx="781661" cy="6160892"/>
        </a:xfrm>
        <a:prstGeom prst="round2SameRect">
          <a:avLst/>
        </a:prstGeom>
        <a:solidFill>
          <a:schemeClr val="accent3">
            <a:alpha val="90000"/>
            <a:tint val="4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AU" sz="1500" kern="1200" dirty="0"/>
            <a:t>Patterns can be found in ideas, words, symbols, numbers, and images. </a:t>
          </a:r>
          <a:r>
            <a:rPr lang="en-US" sz="1500" b="0" i="0" u="none" kern="1200" dirty="0"/>
            <a:t>Recognising and later fixing and creating various patterns (AB or ABB or ABC patterns etc.)</a:t>
          </a:r>
          <a:endParaRPr lang="en-AU" sz="1500" kern="1200" dirty="0"/>
        </a:p>
      </dsp:txBody>
      <dsp:txXfrm rot="-5400000">
        <a:off x="841789" y="2151771"/>
        <a:ext cx="6122734" cy="705345"/>
      </dsp:txXfrm>
    </dsp:sp>
    <dsp:sp modelId="{C2C48824-AD64-4F57-885E-A366F00374B7}">
      <dsp:nvSpPr>
        <dsp:cNvPr id="0" name=""/>
        <dsp:cNvSpPr/>
      </dsp:nvSpPr>
      <dsp:spPr>
        <a:xfrm rot="5400000">
          <a:off x="-180383" y="3349293"/>
          <a:ext cx="1202556" cy="841789"/>
        </a:xfrm>
        <a:prstGeom prst="chevron">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lang="en-AU" sz="1200" kern="1200" dirty="0"/>
            <a:t>Representing</a:t>
          </a:r>
        </a:p>
      </dsp:txBody>
      <dsp:txXfrm rot="-5400000">
        <a:off x="1" y="3589805"/>
        <a:ext cx="841789" cy="360767"/>
      </dsp:txXfrm>
    </dsp:sp>
    <dsp:sp modelId="{5B2B2638-305F-48C7-B9FF-F46B00AD8675}">
      <dsp:nvSpPr>
        <dsp:cNvPr id="0" name=""/>
        <dsp:cNvSpPr/>
      </dsp:nvSpPr>
      <dsp:spPr>
        <a:xfrm rot="5400000">
          <a:off x="3531404" y="479294"/>
          <a:ext cx="781661" cy="6160892"/>
        </a:xfrm>
        <a:prstGeom prst="round2SameRect">
          <a:avLst/>
        </a:prstGeom>
        <a:solidFill>
          <a:schemeClr val="accent3">
            <a:alpha val="90000"/>
            <a:tint val="4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AU" sz="1500" kern="1200" dirty="0"/>
            <a:t>Representing a pattern using movement is an important skill for young children</a:t>
          </a:r>
          <a:r>
            <a:rPr lang="en-US" sz="1500" b="0" i="0" u="none" kern="1200" dirty="0"/>
            <a:t>. The various dance moves are combined in different ways to represent different patterns.</a:t>
          </a:r>
          <a:endParaRPr lang="en-US" sz="1500" kern="1200" dirty="0"/>
        </a:p>
      </dsp:txBody>
      <dsp:txXfrm rot="-5400000">
        <a:off x="841789" y="3207067"/>
        <a:ext cx="6122734" cy="705345"/>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DD75044-8E54-D048-93D3-E9436AD29B51}" type="datetimeFigureOut">
              <a:rPr lang="en-US" smtClean="0"/>
              <a:t>11/21/17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89290D1-4CC7-F241-9B44-5F63A7699436}" type="slidenum">
              <a:rPr lang="en-US" smtClean="0"/>
              <a:t>‹#›</a:t>
            </a:fld>
            <a:endParaRPr lang="en-US"/>
          </a:p>
        </p:txBody>
      </p:sp>
    </p:spTree>
    <p:extLst>
      <p:ext uri="{BB962C8B-B14F-4D97-AF65-F5344CB8AC3E}">
        <p14:creationId xmlns:p14="http://schemas.microsoft.com/office/powerpoint/2010/main" val="18911101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7C3449-4DF5-5643-8296-0DB71DC8BC36}" type="datetimeFigureOut">
              <a:rPr lang="en-US" smtClean="0"/>
              <a:t>11/21/17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E027909-CA09-444B-869B-9877A934C7C3}" type="slidenum">
              <a:rPr lang="en-US" smtClean="0"/>
              <a:t>‹#›</a:t>
            </a:fld>
            <a:endParaRPr lang="en-US"/>
          </a:p>
        </p:txBody>
      </p:sp>
    </p:spTree>
    <p:extLst>
      <p:ext uri="{BB962C8B-B14F-4D97-AF65-F5344CB8AC3E}">
        <p14:creationId xmlns:p14="http://schemas.microsoft.com/office/powerpoint/2010/main" val="118099556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Broadly</a:t>
            </a:r>
            <a:r>
              <a:rPr lang="en-US" baseline="0" dirty="0"/>
              <a:t> speaking</a:t>
            </a:r>
          </a:p>
          <a:p>
            <a:r>
              <a:rPr lang="en-US" baseline="0" dirty="0"/>
              <a:t> </a:t>
            </a:r>
            <a:r>
              <a:rPr lang="mr-IN" baseline="0" dirty="0"/>
              <a:t>–</a:t>
            </a:r>
            <a:r>
              <a:rPr lang="en-US" baseline="0" dirty="0"/>
              <a:t> Patterns and Relationships will be ready (DATE) </a:t>
            </a:r>
            <a:r>
              <a:rPr lang="mr-IN" baseline="0" dirty="0"/>
              <a:t>–</a:t>
            </a:r>
            <a:r>
              <a:rPr lang="en-US" baseline="0" dirty="0"/>
              <a:t> roughly Term One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 </a:t>
            </a:r>
            <a:r>
              <a:rPr lang="mr-IN" baseline="0" dirty="0"/>
              <a:t>–</a:t>
            </a:r>
            <a:r>
              <a:rPr lang="en-US" baseline="0" dirty="0"/>
              <a:t> Location and Arrangement will be ready (DATE) </a:t>
            </a:r>
            <a:r>
              <a:rPr lang="mr-IN" baseline="0" dirty="0"/>
              <a:t>–</a:t>
            </a:r>
            <a:r>
              <a:rPr lang="en-US" baseline="0" dirty="0"/>
              <a:t> roughly Term Two</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 </a:t>
            </a:r>
            <a:r>
              <a:rPr lang="mr-IN" baseline="0" dirty="0"/>
              <a:t>–</a:t>
            </a:r>
            <a:r>
              <a:rPr lang="en-US" baseline="0" dirty="0"/>
              <a:t> Representations will be ready (DATE) </a:t>
            </a:r>
            <a:r>
              <a:rPr lang="mr-IN" baseline="0" dirty="0"/>
              <a:t>–</a:t>
            </a:r>
            <a:r>
              <a:rPr lang="en-US" baseline="0" dirty="0"/>
              <a:t> roughly Term Three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 </a:t>
            </a:r>
            <a:r>
              <a:rPr lang="mr-IN" baseline="0" dirty="0"/>
              <a:t>–</a:t>
            </a:r>
            <a:r>
              <a:rPr lang="en-US" baseline="0" dirty="0"/>
              <a:t> Investigation will be ready (DATE) </a:t>
            </a:r>
            <a:r>
              <a:rPr lang="mr-IN" baseline="0" dirty="0"/>
              <a:t>–</a:t>
            </a:r>
            <a:r>
              <a:rPr lang="en-US" baseline="0" dirty="0"/>
              <a:t> roughly Term Four</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a:t>Educator App will be ready Term One</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a:t>Families App will be ready roughly - </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EE027909-CA09-444B-869B-9877A934C7C3}" type="slidenum">
              <a:rPr lang="en-US" smtClean="0"/>
              <a:t>7</a:t>
            </a:fld>
            <a:endParaRPr lang="en-US"/>
          </a:p>
        </p:txBody>
      </p:sp>
    </p:spTree>
    <p:extLst>
      <p:ext uri="{BB962C8B-B14F-4D97-AF65-F5344CB8AC3E}">
        <p14:creationId xmlns:p14="http://schemas.microsoft.com/office/powerpoint/2010/main" val="3607461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Demonstrate each of these quickly with materials on their tables. </a:t>
            </a:r>
          </a:p>
          <a:p>
            <a:endParaRPr lang="en-US" dirty="0"/>
          </a:p>
          <a:p>
            <a:r>
              <a:rPr lang="en-US" dirty="0"/>
              <a:t>They will use these skills in the two games. </a:t>
            </a:r>
          </a:p>
        </p:txBody>
      </p:sp>
      <p:sp>
        <p:nvSpPr>
          <p:cNvPr id="4" name="Slide Number Placeholder 3"/>
          <p:cNvSpPr>
            <a:spLocks noGrp="1"/>
          </p:cNvSpPr>
          <p:nvPr>
            <p:ph type="sldNum" sz="quarter" idx="10"/>
          </p:nvPr>
        </p:nvSpPr>
        <p:spPr/>
        <p:txBody>
          <a:bodyPr/>
          <a:lstStyle/>
          <a:p>
            <a:fld id="{EE027909-CA09-444B-869B-9877A934C7C3}" type="slidenum">
              <a:rPr lang="en-US" smtClean="0"/>
              <a:t>19</a:t>
            </a:fld>
            <a:endParaRPr lang="en-US"/>
          </a:p>
        </p:txBody>
      </p:sp>
    </p:spTree>
    <p:extLst>
      <p:ext uri="{BB962C8B-B14F-4D97-AF65-F5344CB8AC3E}">
        <p14:creationId xmlns:p14="http://schemas.microsoft.com/office/powerpoint/2010/main" val="612242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a look at the illustration </a:t>
            </a:r>
            <a:r>
              <a:rPr lang="mr-IN" dirty="0"/>
              <a:t>–</a:t>
            </a:r>
            <a:r>
              <a:rPr lang="en-US" dirty="0"/>
              <a:t> the children have sorted things into the lunch boxes according to what they have in common.</a:t>
            </a:r>
          </a:p>
          <a:p>
            <a:endParaRPr lang="en-US" dirty="0"/>
          </a:p>
          <a:p>
            <a:r>
              <a:rPr lang="en-US" dirty="0"/>
              <a:t>How</a:t>
            </a:r>
            <a:r>
              <a:rPr lang="en-US" baseline="0" dirty="0"/>
              <a:t> do you think each child has sorted the food?</a:t>
            </a:r>
          </a:p>
          <a:p>
            <a:endParaRPr lang="en-US" baseline="0" dirty="0"/>
          </a:p>
          <a:p>
            <a:r>
              <a:rPr lang="en-US" baseline="0" dirty="0"/>
              <a:t>When we look at the app shortly you will see that the children have the opportunity to take photos and to talk about how they have sorted the food. </a:t>
            </a:r>
            <a:endParaRPr lang="en-US" dirty="0"/>
          </a:p>
        </p:txBody>
      </p:sp>
      <p:sp>
        <p:nvSpPr>
          <p:cNvPr id="4" name="Slide Number Placeholder 3"/>
          <p:cNvSpPr>
            <a:spLocks noGrp="1"/>
          </p:cNvSpPr>
          <p:nvPr>
            <p:ph type="sldNum" sz="quarter" idx="10"/>
          </p:nvPr>
        </p:nvSpPr>
        <p:spPr/>
        <p:txBody>
          <a:bodyPr/>
          <a:lstStyle/>
          <a:p>
            <a:fld id="{EE027909-CA09-444B-869B-9877A934C7C3}" type="slidenum">
              <a:rPr lang="en-US" smtClean="0"/>
              <a:t>20</a:t>
            </a:fld>
            <a:endParaRPr lang="en-US"/>
          </a:p>
        </p:txBody>
      </p:sp>
    </p:spTree>
    <p:extLst>
      <p:ext uri="{BB962C8B-B14F-4D97-AF65-F5344CB8AC3E}">
        <p14:creationId xmlns:p14="http://schemas.microsoft.com/office/powerpoint/2010/main" val="2047666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children</a:t>
            </a:r>
            <a:r>
              <a:rPr lang="en-US" baseline="0" dirty="0"/>
              <a:t> initially sort pre-loaded stories into chronological order. At the conclusion of each story they have the opportunity to trace over one of the illustrations and as they do so the images will become </a:t>
            </a:r>
            <a:r>
              <a:rPr lang="en-US" baseline="0" dirty="0" err="1"/>
              <a:t>coloured</a:t>
            </a:r>
            <a:r>
              <a:rPr lang="en-US" baseline="0" dirty="0"/>
              <a:t>. </a:t>
            </a:r>
          </a:p>
          <a:p>
            <a:endParaRPr lang="en-US" baseline="0" dirty="0"/>
          </a:p>
          <a:p>
            <a:r>
              <a:rPr lang="en-US" baseline="0" dirty="0"/>
              <a:t>Also, and most importantly, you can create your own stories for the children to order, or they can create their own stories for their friends to order using the camera and microphone function on the devices. </a:t>
            </a:r>
          </a:p>
          <a:p>
            <a:endParaRPr lang="en-US" baseline="0" dirty="0"/>
          </a:p>
          <a:p>
            <a:r>
              <a:rPr lang="en-US" baseline="0" dirty="0"/>
              <a:t>Again, you can have a go soon. </a:t>
            </a:r>
            <a:endParaRPr lang="en-US" dirty="0"/>
          </a:p>
        </p:txBody>
      </p:sp>
      <p:sp>
        <p:nvSpPr>
          <p:cNvPr id="4" name="Slide Number Placeholder 3"/>
          <p:cNvSpPr>
            <a:spLocks noGrp="1"/>
          </p:cNvSpPr>
          <p:nvPr>
            <p:ph type="sldNum" sz="quarter" idx="10"/>
          </p:nvPr>
        </p:nvSpPr>
        <p:spPr/>
        <p:txBody>
          <a:bodyPr/>
          <a:lstStyle/>
          <a:p>
            <a:fld id="{EE027909-CA09-444B-869B-9877A934C7C3}" type="slidenum">
              <a:rPr lang="en-US" smtClean="0"/>
              <a:t>21</a:t>
            </a:fld>
            <a:endParaRPr lang="en-US"/>
          </a:p>
        </p:txBody>
      </p:sp>
    </p:spTree>
    <p:extLst>
      <p:ext uri="{BB962C8B-B14F-4D97-AF65-F5344CB8AC3E}">
        <p14:creationId xmlns:p14="http://schemas.microsoft.com/office/powerpoint/2010/main" val="9615942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Modified Track Game </a:t>
            </a:r>
            <a:r>
              <a:rPr lang="mr-IN" dirty="0"/>
              <a:t>–</a:t>
            </a:r>
            <a:r>
              <a:rPr lang="en-US" dirty="0"/>
              <a:t> before hand get</a:t>
            </a:r>
            <a:r>
              <a:rPr lang="en-US" baseline="0" dirty="0"/>
              <a:t> the cards sorted into piles of about 12 matched pairs  </a:t>
            </a:r>
            <a:r>
              <a:rPr lang="mr-IN" baseline="0" dirty="0"/>
              <a:t>–</a:t>
            </a:r>
            <a:r>
              <a:rPr lang="en-US" baseline="0" dirty="0"/>
              <a:t> if we have enough versions of the games </a:t>
            </a:r>
            <a:r>
              <a:rPr lang="mr-IN" baseline="0" dirty="0"/>
              <a:t>–</a:t>
            </a:r>
            <a:r>
              <a:rPr lang="en-US" baseline="0" dirty="0"/>
              <a:t> </a:t>
            </a:r>
          </a:p>
          <a:p>
            <a:r>
              <a:rPr lang="en-US" baseline="0" dirty="0"/>
              <a:t>Explain the three activities. </a:t>
            </a:r>
            <a:r>
              <a:rPr lang="en-US" dirty="0">
                <a:effectLst/>
              </a:rPr>
              <a:t>= Attributes, Matching and Ordering </a:t>
            </a:r>
            <a:r>
              <a:rPr lang="mr-IN" dirty="0">
                <a:effectLst/>
              </a:rPr>
              <a:t>–</a:t>
            </a:r>
            <a:r>
              <a:rPr lang="en-US" dirty="0">
                <a:effectLst/>
              </a:rPr>
              <a:t> Do this first and get them started</a:t>
            </a:r>
          </a:p>
          <a:p>
            <a:r>
              <a:rPr lang="en-US" dirty="0"/>
              <a:t>In each small group: 1) Select an Animal card - Describe the animal using as many attributes as you can; 2) Select a footprint card - Describe the attributes; 3) Could they be a match - work with your friends; 4) Check the answer key; 5) Order your collected cards in some way on an attribute with magnitude. </a:t>
            </a:r>
          </a:p>
          <a:p>
            <a:endParaRPr lang="en-US" dirty="0"/>
          </a:p>
          <a:p>
            <a:r>
              <a:rPr lang="en-US" dirty="0"/>
              <a:t>Sorting </a:t>
            </a:r>
            <a:r>
              <a:rPr lang="mr-IN" dirty="0"/>
              <a:t>–</a:t>
            </a:r>
            <a:r>
              <a:rPr lang="en-US" baseline="0" dirty="0"/>
              <a:t> Attribute Blocks </a:t>
            </a:r>
            <a:r>
              <a:rPr lang="en-US" dirty="0"/>
              <a:t> - now work with these guys</a:t>
            </a:r>
          </a:p>
          <a:p>
            <a:r>
              <a:rPr lang="en-US" dirty="0"/>
              <a:t>= Sorting Game. Work with educators on the four attributes - </a:t>
            </a:r>
            <a:r>
              <a:rPr lang="en-US" dirty="0" err="1"/>
              <a:t>colour</a:t>
            </a:r>
            <a:r>
              <a:rPr lang="en-US" dirty="0"/>
              <a:t>, shape, size and thickness. Do some single and double sorts with them - then play the attribute game. One attribute first and then later two attributes. </a:t>
            </a:r>
          </a:p>
          <a:p>
            <a:endParaRPr lang="en-US" dirty="0"/>
          </a:p>
          <a:p>
            <a:r>
              <a:rPr lang="en-US" baseline="0" dirty="0"/>
              <a:t> </a:t>
            </a:r>
            <a:endParaRPr lang="en-US" dirty="0"/>
          </a:p>
        </p:txBody>
      </p:sp>
      <p:sp>
        <p:nvSpPr>
          <p:cNvPr id="4" name="Slide Number Placeholder 3"/>
          <p:cNvSpPr>
            <a:spLocks noGrp="1"/>
          </p:cNvSpPr>
          <p:nvPr>
            <p:ph type="sldNum" sz="quarter" idx="10"/>
          </p:nvPr>
        </p:nvSpPr>
        <p:spPr/>
        <p:txBody>
          <a:bodyPr/>
          <a:lstStyle/>
          <a:p>
            <a:fld id="{EE027909-CA09-444B-869B-9877A934C7C3}" type="slidenum">
              <a:rPr lang="en-US" smtClean="0"/>
              <a:t>22</a:t>
            </a:fld>
            <a:endParaRPr lang="en-US"/>
          </a:p>
        </p:txBody>
      </p:sp>
    </p:spTree>
    <p:extLst>
      <p:ext uri="{BB962C8B-B14F-4D97-AF65-F5344CB8AC3E}">
        <p14:creationId xmlns:p14="http://schemas.microsoft.com/office/powerpoint/2010/main" val="2421299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Quickly demonstrate what I mean by each of these core ideas</a:t>
            </a:r>
            <a:r>
              <a:rPr lang="en-US" baseline="0" dirty="0"/>
              <a:t> using resources they have available. </a:t>
            </a:r>
          </a:p>
          <a:p>
            <a:endParaRPr lang="en-US" baseline="0" dirty="0"/>
          </a:p>
          <a:p>
            <a:r>
              <a:rPr lang="en-US" baseline="0" dirty="0"/>
              <a:t>They will practice these skills in the game. </a:t>
            </a:r>
          </a:p>
          <a:p>
            <a:endParaRPr lang="en-US" dirty="0"/>
          </a:p>
        </p:txBody>
      </p:sp>
      <p:sp>
        <p:nvSpPr>
          <p:cNvPr id="4" name="Slide Number Placeholder 3"/>
          <p:cNvSpPr>
            <a:spLocks noGrp="1"/>
          </p:cNvSpPr>
          <p:nvPr>
            <p:ph type="sldNum" sz="quarter" idx="10"/>
          </p:nvPr>
        </p:nvSpPr>
        <p:spPr/>
        <p:txBody>
          <a:bodyPr/>
          <a:lstStyle/>
          <a:p>
            <a:fld id="{EE027909-CA09-444B-869B-9877A934C7C3}" type="slidenum">
              <a:rPr lang="en-US" smtClean="0"/>
              <a:t>23</a:t>
            </a:fld>
            <a:endParaRPr lang="en-US"/>
          </a:p>
        </p:txBody>
      </p:sp>
    </p:spTree>
    <p:extLst>
      <p:ext uri="{BB962C8B-B14F-4D97-AF65-F5344CB8AC3E}">
        <p14:creationId xmlns:p14="http://schemas.microsoft.com/office/powerpoint/2010/main" val="14998588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final activity is the let’s decorate activity.</a:t>
            </a:r>
          </a:p>
          <a:p>
            <a:r>
              <a:rPr lang="en-US" baseline="0" dirty="0"/>
              <a:t>Here children get to help one of the ELSA characters decorate the cubby. </a:t>
            </a:r>
          </a:p>
          <a:p>
            <a:r>
              <a:rPr lang="en-US" baseline="0" dirty="0"/>
              <a:t>Notice here that the child has created a pattern using their own art work </a:t>
            </a:r>
            <a:r>
              <a:rPr lang="mr-IN" baseline="0" dirty="0"/>
              <a:t>–</a:t>
            </a:r>
            <a:r>
              <a:rPr lang="en-US" baseline="0" dirty="0"/>
              <a:t> again the children can use the camera to take photos of things they (you) want them to make patterns with </a:t>
            </a:r>
            <a:r>
              <a:rPr lang="mr-IN" baseline="0" dirty="0"/>
              <a:t>–</a:t>
            </a:r>
            <a:r>
              <a:rPr lang="en-US" baseline="0" dirty="0"/>
              <a:t> they can then use the microphone to record the pattern they have made </a:t>
            </a:r>
            <a:r>
              <a:rPr lang="mr-IN" baseline="0" dirty="0"/>
              <a:t>–</a:t>
            </a:r>
            <a:r>
              <a:rPr lang="en-US" baseline="0" dirty="0"/>
              <a:t> which will be available for you to view in the educator app for each child. </a:t>
            </a:r>
            <a:endParaRPr lang="en-US" dirty="0"/>
          </a:p>
        </p:txBody>
      </p:sp>
      <p:sp>
        <p:nvSpPr>
          <p:cNvPr id="4" name="Slide Number Placeholder 3"/>
          <p:cNvSpPr>
            <a:spLocks noGrp="1"/>
          </p:cNvSpPr>
          <p:nvPr>
            <p:ph type="sldNum" sz="quarter" idx="10"/>
          </p:nvPr>
        </p:nvSpPr>
        <p:spPr/>
        <p:txBody>
          <a:bodyPr/>
          <a:lstStyle/>
          <a:p>
            <a:fld id="{EE027909-CA09-444B-869B-9877A934C7C3}" type="slidenum">
              <a:rPr lang="en-US" smtClean="0"/>
              <a:t>24</a:t>
            </a:fld>
            <a:endParaRPr lang="en-US"/>
          </a:p>
        </p:txBody>
      </p:sp>
    </p:spTree>
    <p:extLst>
      <p:ext uri="{BB962C8B-B14F-4D97-AF65-F5344CB8AC3E}">
        <p14:creationId xmlns:p14="http://schemas.microsoft.com/office/powerpoint/2010/main" val="20784224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PRESS HERE GAME = Patterns Game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Game One - using the hole punch cards, create a pattern and get your partner to copy | extend | fix | insert missing element.  They then translate the pattern into a movement pattern or a sound pattern. </a:t>
            </a:r>
          </a:p>
          <a:p>
            <a:endParaRPr lang="en-US" dirty="0"/>
          </a:p>
          <a:p>
            <a:r>
              <a:rPr lang="en-US" dirty="0"/>
              <a:t>Game Two - As per game instructions except you must create a repeated pattern within the confines of the board - discuss why. Only use 6 slot cards where a pattern can be made - plus a few random ones where it can’t to test them (THINK ABOUT THIS MORE).  </a:t>
            </a:r>
          </a:p>
          <a:p>
            <a:endParaRPr lang="en-US" dirty="0"/>
          </a:p>
          <a:p>
            <a:r>
              <a:rPr lang="en-US" dirty="0"/>
              <a:t>OK </a:t>
            </a:r>
            <a:r>
              <a:rPr lang="mr-IN" dirty="0"/>
              <a:t>–</a:t>
            </a:r>
            <a:r>
              <a:rPr lang="en-US" dirty="0"/>
              <a:t> let’s actually</a:t>
            </a:r>
            <a:r>
              <a:rPr lang="en-US" baseline="0" dirty="0"/>
              <a:t> use the iPad </a:t>
            </a:r>
            <a:r>
              <a:rPr lang="mr-IN" baseline="0" dirty="0"/>
              <a:t>–</a:t>
            </a:r>
            <a:r>
              <a:rPr lang="en-US" baseline="0" dirty="0"/>
              <a:t> please turn down the sound on your iPad and follow as we work through it together. </a:t>
            </a:r>
            <a:endParaRPr lang="en-US" dirty="0"/>
          </a:p>
          <a:p>
            <a:endParaRPr lang="en-US" dirty="0"/>
          </a:p>
        </p:txBody>
      </p:sp>
      <p:sp>
        <p:nvSpPr>
          <p:cNvPr id="4" name="Slide Number Placeholder 3"/>
          <p:cNvSpPr>
            <a:spLocks noGrp="1"/>
          </p:cNvSpPr>
          <p:nvPr>
            <p:ph type="sldNum" sz="quarter" idx="10"/>
          </p:nvPr>
        </p:nvSpPr>
        <p:spPr/>
        <p:txBody>
          <a:bodyPr/>
          <a:lstStyle/>
          <a:p>
            <a:fld id="{EE027909-CA09-444B-869B-9877A934C7C3}" type="slidenum">
              <a:rPr lang="en-US" smtClean="0"/>
              <a:t>25</a:t>
            </a:fld>
            <a:endParaRPr lang="en-US"/>
          </a:p>
        </p:txBody>
      </p:sp>
    </p:spTree>
    <p:extLst>
      <p:ext uri="{BB962C8B-B14F-4D97-AF65-F5344CB8AC3E}">
        <p14:creationId xmlns:p14="http://schemas.microsoft.com/office/powerpoint/2010/main" val="72970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be wondering why, in a program about Apps</a:t>
            </a:r>
            <a:r>
              <a:rPr lang="en-US" baseline="0" dirty="0"/>
              <a:t>, that you haven’t touched an iPad yet. I will tend to say iPad </a:t>
            </a:r>
            <a:r>
              <a:rPr lang="mr-IN" baseline="0" dirty="0"/>
              <a:t>–</a:t>
            </a:r>
            <a:r>
              <a:rPr lang="en-US" baseline="0" dirty="0"/>
              <a:t> however the apps will also run on Android devices. Most </a:t>
            </a:r>
            <a:r>
              <a:rPr lang="en-US" baseline="0" dirty="0" err="1"/>
              <a:t>centres</a:t>
            </a:r>
            <a:r>
              <a:rPr lang="en-US" baseline="0" dirty="0"/>
              <a:t> seem to have iPads. SHOW OF HANDS</a:t>
            </a:r>
          </a:p>
          <a:p>
            <a:endParaRPr lang="en-US" baseline="0" dirty="0"/>
          </a:p>
          <a:p>
            <a:r>
              <a:rPr lang="en-US" baseline="0" dirty="0"/>
              <a:t>This is deliberate reflection of our approach to using apps </a:t>
            </a:r>
            <a:r>
              <a:rPr lang="mr-IN" baseline="0" dirty="0"/>
              <a:t>–</a:t>
            </a:r>
            <a:r>
              <a:rPr lang="en-US" baseline="0" dirty="0"/>
              <a:t> they become part of the ecology of your preschool </a:t>
            </a:r>
            <a:r>
              <a:rPr lang="mr-IN" baseline="0" dirty="0"/>
              <a:t>–</a:t>
            </a:r>
            <a:r>
              <a:rPr lang="en-US" baseline="0" dirty="0"/>
              <a:t> to be used to supplement what you are doing with the children </a:t>
            </a:r>
            <a:r>
              <a:rPr lang="mr-IN" baseline="0" dirty="0"/>
              <a:t>–</a:t>
            </a:r>
            <a:r>
              <a:rPr lang="en-US" baseline="0" dirty="0"/>
              <a:t> and to value add </a:t>
            </a:r>
            <a:r>
              <a:rPr lang="mr-IN" baseline="0" dirty="0"/>
              <a:t>–</a:t>
            </a:r>
            <a:r>
              <a:rPr lang="en-US" baseline="0" dirty="0"/>
              <a:t> so the patterning app for instance allows for complexity to match the development progression of students. </a:t>
            </a:r>
          </a:p>
          <a:p>
            <a:endParaRPr lang="en-US" baseline="0" dirty="0"/>
          </a:p>
          <a:p>
            <a:r>
              <a:rPr lang="en-US" baseline="0" dirty="0"/>
              <a:t>Rob will talk later about Experience (what happens before the children use the apps) | Represent (what happens when the children are using the apps) | Apply (what happens after the children use the apps).</a:t>
            </a:r>
          </a:p>
          <a:p>
            <a:endParaRPr lang="en-US" baseline="0" dirty="0"/>
          </a:p>
          <a:p>
            <a:r>
              <a:rPr lang="en-US" baseline="0" dirty="0"/>
              <a:t>So when we refer to APP ONE </a:t>
            </a:r>
            <a:r>
              <a:rPr lang="mr-IN" baseline="0" dirty="0"/>
              <a:t>–</a:t>
            </a:r>
            <a:r>
              <a:rPr lang="en-US" baseline="0" dirty="0"/>
              <a:t> we are not only referring to the digital activities </a:t>
            </a:r>
            <a:r>
              <a:rPr lang="mr-IN" baseline="0" dirty="0"/>
              <a:t>–</a:t>
            </a:r>
            <a:r>
              <a:rPr lang="en-US" baseline="0" dirty="0"/>
              <a:t> but rather the wealth of experiences and applications that you will engage children with in the </a:t>
            </a:r>
            <a:r>
              <a:rPr lang="en-US" baseline="0" dirty="0" err="1"/>
              <a:t>centre</a:t>
            </a:r>
            <a:r>
              <a:rPr lang="en-US" baseline="0" dirty="0"/>
              <a:t> </a:t>
            </a:r>
            <a:r>
              <a:rPr lang="mr-IN" baseline="0" dirty="0"/>
              <a:t>–</a:t>
            </a:r>
            <a:r>
              <a:rPr lang="en-US" baseline="0" dirty="0"/>
              <a:t> and at home with their families.</a:t>
            </a:r>
            <a:endParaRPr lang="en-US" dirty="0"/>
          </a:p>
        </p:txBody>
      </p:sp>
      <p:sp>
        <p:nvSpPr>
          <p:cNvPr id="4" name="Slide Number Placeholder 3"/>
          <p:cNvSpPr>
            <a:spLocks noGrp="1"/>
          </p:cNvSpPr>
          <p:nvPr>
            <p:ph type="sldNum" sz="quarter" idx="10"/>
          </p:nvPr>
        </p:nvSpPr>
        <p:spPr/>
        <p:txBody>
          <a:bodyPr/>
          <a:lstStyle/>
          <a:p>
            <a:fld id="{EE027909-CA09-444B-869B-9877A934C7C3}" type="slidenum">
              <a:rPr lang="en-US" smtClean="0"/>
              <a:t>9</a:t>
            </a:fld>
            <a:endParaRPr lang="en-US"/>
          </a:p>
        </p:txBody>
      </p:sp>
    </p:spTree>
    <p:extLst>
      <p:ext uri="{BB962C8B-B14F-4D97-AF65-F5344CB8AC3E}">
        <p14:creationId xmlns:p14="http://schemas.microsoft.com/office/powerpoint/2010/main" val="289588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will be three dances ready for Term One </a:t>
            </a:r>
            <a:r>
              <a:rPr lang="mr-IN" dirty="0"/>
              <a:t>–</a:t>
            </a:r>
            <a:r>
              <a:rPr lang="en-US" dirty="0"/>
              <a:t> we have one ready in rough form for you to test today.</a:t>
            </a:r>
          </a:p>
          <a:p>
            <a:endParaRPr lang="en-US" dirty="0"/>
          </a:p>
          <a:p>
            <a:r>
              <a:rPr lang="en-US" dirty="0"/>
              <a:t>We</a:t>
            </a:r>
            <a:r>
              <a:rPr lang="en-US" baseline="0" dirty="0"/>
              <a:t> will also incorporate dance in App 3</a:t>
            </a:r>
          </a:p>
          <a:p>
            <a:endParaRPr lang="en-US" baseline="0" dirty="0"/>
          </a:p>
          <a:p>
            <a:r>
              <a:rPr lang="en-US" baseline="0" dirty="0"/>
              <a:t>IF we haven’t done so introduce the four ELSA characters.</a:t>
            </a:r>
            <a:endParaRPr lang="en-US" dirty="0"/>
          </a:p>
        </p:txBody>
      </p:sp>
      <p:sp>
        <p:nvSpPr>
          <p:cNvPr id="4" name="Slide Number Placeholder 3"/>
          <p:cNvSpPr>
            <a:spLocks noGrp="1"/>
          </p:cNvSpPr>
          <p:nvPr>
            <p:ph type="sldNum" sz="quarter" idx="10"/>
          </p:nvPr>
        </p:nvSpPr>
        <p:spPr/>
        <p:txBody>
          <a:bodyPr/>
          <a:lstStyle/>
          <a:p>
            <a:fld id="{EE027909-CA09-444B-869B-9877A934C7C3}" type="slidenum">
              <a:rPr lang="en-US" smtClean="0"/>
              <a:t>11</a:t>
            </a:fld>
            <a:endParaRPr lang="en-US"/>
          </a:p>
        </p:txBody>
      </p:sp>
    </p:spTree>
    <p:extLst>
      <p:ext uri="{BB962C8B-B14F-4D97-AF65-F5344CB8AC3E}">
        <p14:creationId xmlns:p14="http://schemas.microsoft.com/office/powerpoint/2010/main" val="3349728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are the moves for the chorus in Song One.</a:t>
            </a:r>
          </a:p>
          <a:p>
            <a:r>
              <a:rPr lang="en-US" baseline="0" dirty="0"/>
              <a:t>In the verse you are free to dance your own moves</a:t>
            </a:r>
          </a:p>
          <a:p>
            <a:endParaRPr lang="en-US" baseline="0" dirty="0"/>
          </a:p>
          <a:p>
            <a:r>
              <a:rPr lang="en-US" baseline="0" dirty="0"/>
              <a:t>We will link this to patterning at a later stage.</a:t>
            </a:r>
            <a:endParaRPr lang="en-US" dirty="0"/>
          </a:p>
        </p:txBody>
      </p:sp>
      <p:sp>
        <p:nvSpPr>
          <p:cNvPr id="4" name="Slide Number Placeholder 3"/>
          <p:cNvSpPr>
            <a:spLocks noGrp="1"/>
          </p:cNvSpPr>
          <p:nvPr>
            <p:ph type="sldNum" sz="quarter" idx="10"/>
          </p:nvPr>
        </p:nvSpPr>
        <p:spPr/>
        <p:txBody>
          <a:bodyPr/>
          <a:lstStyle/>
          <a:p>
            <a:fld id="{EE027909-CA09-444B-869B-9877A934C7C3}" type="slidenum">
              <a:rPr lang="en-US" smtClean="0"/>
              <a:t>12</a:t>
            </a:fld>
            <a:endParaRPr lang="en-US"/>
          </a:p>
        </p:txBody>
      </p:sp>
    </p:spTree>
    <p:extLst>
      <p:ext uri="{BB962C8B-B14F-4D97-AF65-F5344CB8AC3E}">
        <p14:creationId xmlns:p14="http://schemas.microsoft.com/office/powerpoint/2010/main" val="829534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027909-CA09-444B-869B-9877A934C7C3}" type="slidenum">
              <a:rPr lang="en-US" smtClean="0"/>
              <a:t>13</a:t>
            </a:fld>
            <a:endParaRPr lang="en-US"/>
          </a:p>
        </p:txBody>
      </p:sp>
    </p:spTree>
    <p:extLst>
      <p:ext uri="{BB962C8B-B14F-4D97-AF65-F5344CB8AC3E}">
        <p14:creationId xmlns:p14="http://schemas.microsoft.com/office/powerpoint/2010/main" val="1901721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Early</a:t>
            </a:r>
            <a:r>
              <a:rPr lang="en-US" baseline="0" dirty="0"/>
              <a:t> patterning is very important for later learning. </a:t>
            </a:r>
            <a:endParaRPr lang="en-US" dirty="0"/>
          </a:p>
        </p:txBody>
      </p:sp>
      <p:sp>
        <p:nvSpPr>
          <p:cNvPr id="4" name="Slide Number Placeholder 3"/>
          <p:cNvSpPr>
            <a:spLocks noGrp="1"/>
          </p:cNvSpPr>
          <p:nvPr>
            <p:ph type="sldNum" sz="quarter" idx="10"/>
          </p:nvPr>
        </p:nvSpPr>
        <p:spPr/>
        <p:txBody>
          <a:bodyPr/>
          <a:lstStyle/>
          <a:p>
            <a:fld id="{EE027909-CA09-444B-869B-9877A934C7C3}" type="slidenum">
              <a:rPr lang="en-US" smtClean="0"/>
              <a:t>14</a:t>
            </a:fld>
            <a:endParaRPr lang="en-US"/>
          </a:p>
        </p:txBody>
      </p:sp>
    </p:spTree>
    <p:extLst>
      <p:ext uri="{BB962C8B-B14F-4D97-AF65-F5344CB8AC3E}">
        <p14:creationId xmlns:p14="http://schemas.microsoft.com/office/powerpoint/2010/main" val="46667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the children experiencing</a:t>
            </a:r>
            <a:r>
              <a:rPr lang="en-US" baseline="0" dirty="0"/>
              <a:t> a range of opportunities starting with</a:t>
            </a:r>
          </a:p>
          <a:p>
            <a:r>
              <a:rPr lang="en-US" baseline="0" dirty="0"/>
              <a:t>Language and describing themselves and things in their world </a:t>
            </a:r>
          </a:p>
          <a:p>
            <a:r>
              <a:rPr lang="en-US" baseline="0" dirty="0"/>
              <a:t>THEN </a:t>
            </a:r>
            <a:r>
              <a:rPr lang="mr-IN" baseline="0" dirty="0"/>
              <a:t>–</a:t>
            </a:r>
            <a:r>
              <a:rPr lang="en-US" baseline="0" dirty="0"/>
              <a:t> Becoming more sophisticated in comparing, matching, ordering and sorting things in their world</a:t>
            </a:r>
          </a:p>
          <a:p>
            <a:r>
              <a:rPr lang="en-US" baseline="0" dirty="0"/>
              <a:t>THEN </a:t>
            </a:r>
            <a:r>
              <a:rPr lang="mr-IN" baseline="0" dirty="0"/>
              <a:t>–</a:t>
            </a:r>
            <a:r>
              <a:rPr lang="en-US" baseline="0" dirty="0"/>
              <a:t> Using their knowledge of objects to be able to copy, extend, fix and create patterns</a:t>
            </a:r>
          </a:p>
          <a:p>
            <a:r>
              <a:rPr lang="en-US" baseline="0" dirty="0"/>
              <a:t>AND FINALLY </a:t>
            </a:r>
            <a:r>
              <a:rPr lang="mr-IN" baseline="0" dirty="0"/>
              <a:t>–</a:t>
            </a:r>
            <a:r>
              <a:rPr lang="en-US" baseline="0" dirty="0"/>
              <a:t> Represent the patterns they have created in movement (dance) and drawing.</a:t>
            </a:r>
            <a:endParaRPr lang="en-US" dirty="0"/>
          </a:p>
        </p:txBody>
      </p:sp>
      <p:sp>
        <p:nvSpPr>
          <p:cNvPr id="4" name="Slide Number Placeholder 3"/>
          <p:cNvSpPr>
            <a:spLocks noGrp="1"/>
          </p:cNvSpPr>
          <p:nvPr>
            <p:ph type="sldNum" sz="quarter" idx="10"/>
          </p:nvPr>
        </p:nvSpPr>
        <p:spPr/>
        <p:txBody>
          <a:bodyPr/>
          <a:lstStyle/>
          <a:p>
            <a:fld id="{EE027909-CA09-444B-869B-9877A934C7C3}" type="slidenum">
              <a:rPr lang="en-US" smtClean="0"/>
              <a:t>15</a:t>
            </a:fld>
            <a:endParaRPr lang="en-US"/>
          </a:p>
        </p:txBody>
      </p:sp>
    </p:spTree>
    <p:extLst>
      <p:ext uri="{BB962C8B-B14F-4D97-AF65-F5344CB8AC3E}">
        <p14:creationId xmlns:p14="http://schemas.microsoft.com/office/powerpoint/2010/main" val="417929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nested</a:t>
            </a:r>
            <a:r>
              <a:rPr lang="en-US" baseline="0" dirty="0"/>
              <a:t> model with explanatory questions</a:t>
            </a:r>
          </a:p>
          <a:p>
            <a:r>
              <a:rPr lang="en-US" baseline="0" dirty="0"/>
              <a:t>It is a nested model as children will likely need to Describe things first | then compare and order | then complete patterning activities | then represent their patterns. </a:t>
            </a:r>
            <a:endParaRPr lang="en-US" dirty="0"/>
          </a:p>
        </p:txBody>
      </p:sp>
      <p:sp>
        <p:nvSpPr>
          <p:cNvPr id="4" name="Slide Number Placeholder 3"/>
          <p:cNvSpPr>
            <a:spLocks noGrp="1"/>
          </p:cNvSpPr>
          <p:nvPr>
            <p:ph type="sldNum" sz="quarter" idx="10"/>
          </p:nvPr>
        </p:nvSpPr>
        <p:spPr/>
        <p:txBody>
          <a:bodyPr/>
          <a:lstStyle/>
          <a:p>
            <a:fld id="{EE027909-CA09-444B-869B-9877A934C7C3}" type="slidenum">
              <a:rPr lang="en-US" smtClean="0"/>
              <a:t>16</a:t>
            </a:fld>
            <a:endParaRPr lang="en-US"/>
          </a:p>
        </p:txBody>
      </p:sp>
    </p:spTree>
    <p:extLst>
      <p:ext uri="{BB962C8B-B14F-4D97-AF65-F5344CB8AC3E}">
        <p14:creationId xmlns:p14="http://schemas.microsoft.com/office/powerpoint/2010/main" val="2030572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we mean by the four activities </a:t>
            </a:r>
            <a:r>
              <a:rPr lang="mr-IN" dirty="0"/>
              <a:t>–</a:t>
            </a:r>
            <a:r>
              <a:rPr lang="en-US" dirty="0"/>
              <a:t> we will play some games shortly</a:t>
            </a:r>
            <a:r>
              <a:rPr lang="en-US" baseline="0" dirty="0"/>
              <a:t> so that you can experience these activities </a:t>
            </a:r>
            <a:r>
              <a:rPr lang="mr-IN" baseline="0" dirty="0"/>
              <a:t>–</a:t>
            </a:r>
            <a:r>
              <a:rPr lang="en-US" baseline="0" dirty="0"/>
              <a:t> we have already done the representation in the dance. </a:t>
            </a:r>
            <a:endParaRPr lang="en-US" dirty="0"/>
          </a:p>
        </p:txBody>
      </p:sp>
      <p:sp>
        <p:nvSpPr>
          <p:cNvPr id="4" name="Slide Number Placeholder 3"/>
          <p:cNvSpPr>
            <a:spLocks noGrp="1"/>
          </p:cNvSpPr>
          <p:nvPr>
            <p:ph type="sldNum" sz="quarter" idx="10"/>
          </p:nvPr>
        </p:nvSpPr>
        <p:spPr/>
        <p:txBody>
          <a:bodyPr/>
          <a:lstStyle/>
          <a:p>
            <a:fld id="{EE027909-CA09-444B-869B-9877A934C7C3}" type="slidenum">
              <a:rPr lang="en-US" smtClean="0"/>
              <a:t>18</a:t>
            </a:fld>
            <a:endParaRPr lang="en-US"/>
          </a:p>
        </p:txBody>
      </p:sp>
    </p:spTree>
    <p:extLst>
      <p:ext uri="{BB962C8B-B14F-4D97-AF65-F5344CB8AC3E}">
        <p14:creationId xmlns:p14="http://schemas.microsoft.com/office/powerpoint/2010/main" val="1193174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80800" y="1597821"/>
            <a:ext cx="7772400" cy="1102519"/>
          </a:xfrm>
        </p:spPr>
        <p:txBody>
          <a:bodyPr/>
          <a:lstStyle>
            <a:lvl1pPr algn="l">
              <a:defRPr/>
            </a:lvl1pPr>
          </a:lstStyle>
          <a:p>
            <a:r>
              <a:rPr lang="en-US" dirty="0"/>
              <a:t>Click to edit Master title style</a:t>
            </a:r>
          </a:p>
        </p:txBody>
      </p:sp>
      <p:sp>
        <p:nvSpPr>
          <p:cNvPr id="3" name="Subtitle 2"/>
          <p:cNvSpPr>
            <a:spLocks noGrp="1"/>
          </p:cNvSpPr>
          <p:nvPr>
            <p:ph type="subTitle" idx="1"/>
          </p:nvPr>
        </p:nvSpPr>
        <p:spPr>
          <a:xfrm>
            <a:off x="1180800" y="2914650"/>
            <a:ext cx="6400800" cy="1314450"/>
          </a:xfrm>
          <a:prstGeom prst="rect">
            <a:avLst/>
          </a:prstGeom>
        </p:spPr>
        <p:txBody>
          <a:bodyPr/>
          <a:lstStyle>
            <a:lvl1pPr marL="0" indent="0" algn="l">
              <a:buNone/>
              <a:defRPr>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Date Placeholder 3"/>
          <p:cNvSpPr>
            <a:spLocks noGrp="1"/>
          </p:cNvSpPr>
          <p:nvPr>
            <p:ph type="dt" sz="half" idx="2"/>
          </p:nvPr>
        </p:nvSpPr>
        <p:spPr>
          <a:xfrm>
            <a:off x="440562" y="4767264"/>
            <a:ext cx="719855" cy="273844"/>
          </a:xfrm>
          <a:prstGeom prst="rect">
            <a:avLst/>
          </a:prstGeom>
        </p:spPr>
        <p:txBody>
          <a:bodyPr vert="horz" lIns="91440" tIns="45720" rIns="91440" bIns="45720" rtlCol="0" anchor="ctr"/>
          <a:lstStyle>
            <a:lvl1pPr algn="l">
              <a:defRPr sz="600">
                <a:solidFill>
                  <a:srgbClr val="A6A6A6"/>
                </a:solidFill>
              </a:defRPr>
            </a:lvl1pPr>
          </a:lstStyle>
          <a:p>
            <a:fld id="{DE57B389-0786-F849-9579-4BC98732B665}" type="datetime1">
              <a:rPr lang="en-AU" smtClean="0"/>
              <a:pPr/>
              <a:t>21/11/17</a:t>
            </a:fld>
            <a:endParaRPr lang="en-US"/>
          </a:p>
        </p:txBody>
      </p:sp>
      <p:sp>
        <p:nvSpPr>
          <p:cNvPr id="8" name="Footer Placeholder 4"/>
          <p:cNvSpPr>
            <a:spLocks noGrp="1"/>
          </p:cNvSpPr>
          <p:nvPr>
            <p:ph type="ftr" sz="quarter" idx="3"/>
          </p:nvPr>
        </p:nvSpPr>
        <p:spPr>
          <a:xfrm>
            <a:off x="2031230" y="4767264"/>
            <a:ext cx="2895600" cy="273844"/>
          </a:xfrm>
          <a:prstGeom prst="rect">
            <a:avLst/>
          </a:prstGeom>
        </p:spPr>
        <p:txBody>
          <a:bodyPr vert="horz" lIns="91440" tIns="45720" rIns="91440" bIns="45720" rtlCol="0" anchor="ctr"/>
          <a:lstStyle>
            <a:lvl1pPr algn="ctr">
              <a:defRPr sz="600">
                <a:solidFill>
                  <a:srgbClr val="A6A6A6"/>
                </a:solidFill>
              </a:defRPr>
            </a:lvl1pPr>
          </a:lstStyle>
          <a:p>
            <a:r>
              <a:rPr lang="en-US"/>
              <a:t>Title of Presentation</a:t>
            </a:r>
          </a:p>
        </p:txBody>
      </p:sp>
      <p:sp>
        <p:nvSpPr>
          <p:cNvPr id="9" name="Slide Number Placeholder 5"/>
          <p:cNvSpPr>
            <a:spLocks noGrp="1"/>
          </p:cNvSpPr>
          <p:nvPr>
            <p:ph type="sldNum" sz="quarter" idx="4"/>
          </p:nvPr>
        </p:nvSpPr>
        <p:spPr>
          <a:xfrm>
            <a:off x="5620811" y="4767264"/>
            <a:ext cx="1228433" cy="273844"/>
          </a:xfrm>
          <a:prstGeom prst="rect">
            <a:avLst/>
          </a:prstGeom>
        </p:spPr>
        <p:txBody>
          <a:bodyPr vert="horz" lIns="91440" tIns="45720" rIns="91440" bIns="45720" rtlCol="0" anchor="ctr"/>
          <a:lstStyle>
            <a:lvl1pPr algn="r">
              <a:defRPr sz="600">
                <a:solidFill>
                  <a:schemeClr val="bg1">
                    <a:lumMod val="65000"/>
                  </a:schemeClr>
                </a:solidFill>
              </a:defRPr>
            </a:lvl1pPr>
          </a:lstStyle>
          <a:p>
            <a:fld id="{72B1DA50-9CDF-674D-ABF9-B3DB44414AAD}" type="slidenum">
              <a:rPr lang="en-US" smtClean="0"/>
              <a:pPr/>
              <a:t>‹#›</a:t>
            </a:fld>
            <a:endParaRPr lang="en-US"/>
          </a:p>
        </p:txBody>
      </p:sp>
    </p:spTree>
    <p:extLst>
      <p:ext uri="{BB962C8B-B14F-4D97-AF65-F5344CB8AC3E}">
        <p14:creationId xmlns:p14="http://schemas.microsoft.com/office/powerpoint/2010/main" val="22939513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3600451"/>
            <a:ext cx="60960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457200" y="459581"/>
            <a:ext cx="60960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457200" y="4025505"/>
            <a:ext cx="6096000" cy="603647"/>
          </a:xfrm>
        </p:spPr>
        <p:txBody>
          <a:bodyPr/>
          <a:lstStyle>
            <a:lvl1pPr marL="0" indent="0">
              <a:buNone/>
              <a:defRPr sz="1400">
                <a:solidFill>
                  <a:srgbClr val="00000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1173605" y="4767264"/>
            <a:ext cx="718127" cy="273844"/>
          </a:xfrm>
          <a:prstGeom prst="rect">
            <a:avLst/>
          </a:prstGeom>
        </p:spPr>
        <p:txBody>
          <a:bodyPr/>
          <a:lstStyle/>
          <a:p>
            <a:fld id="{DED24F58-3FD1-9242-BF8B-146F73278C0A}" type="datetime1">
              <a:rPr lang="en-AU" smtClean="0"/>
              <a:t>21/11/17</a:t>
            </a:fld>
            <a:endParaRPr lang="en-US"/>
          </a:p>
        </p:txBody>
      </p:sp>
      <p:sp>
        <p:nvSpPr>
          <p:cNvPr id="6" name="Footer Placeholder 5"/>
          <p:cNvSpPr>
            <a:spLocks noGrp="1"/>
          </p:cNvSpPr>
          <p:nvPr>
            <p:ph type="ftr" sz="quarter" idx="11"/>
          </p:nvPr>
        </p:nvSpPr>
        <p:spPr>
          <a:xfrm>
            <a:off x="3124200" y="4767264"/>
            <a:ext cx="2895600" cy="273844"/>
          </a:xfrm>
          <a:prstGeom prst="rect">
            <a:avLst/>
          </a:prstGeom>
        </p:spPr>
        <p:txBody>
          <a:bodyPr/>
          <a:lstStyle/>
          <a:p>
            <a:r>
              <a:rPr lang="en-US"/>
              <a:t>Title of Presentation</a:t>
            </a:r>
          </a:p>
        </p:txBody>
      </p:sp>
      <p:sp>
        <p:nvSpPr>
          <p:cNvPr id="7" name="Slide Number Placeholder 6"/>
          <p:cNvSpPr>
            <a:spLocks noGrp="1"/>
          </p:cNvSpPr>
          <p:nvPr>
            <p:ph type="sldNum" sz="quarter" idx="12"/>
          </p:nvPr>
        </p:nvSpPr>
        <p:spPr>
          <a:xfrm>
            <a:off x="6553201" y="4767264"/>
            <a:ext cx="2421467" cy="273844"/>
          </a:xfrm>
          <a:prstGeom prst="rect">
            <a:avLst/>
          </a:prstGeom>
        </p:spPr>
        <p:txBody>
          <a:bodyPr/>
          <a:lstStyle/>
          <a:p>
            <a:fld id="{72B1DA50-9CDF-674D-ABF9-B3DB44414AAD}" type="slidenum">
              <a:rPr lang="en-US" smtClean="0"/>
              <a:t>‹#›</a:t>
            </a:fld>
            <a:endParaRPr lang="en-US"/>
          </a:p>
        </p:txBody>
      </p:sp>
    </p:spTree>
    <p:extLst>
      <p:ext uri="{BB962C8B-B14F-4D97-AF65-F5344CB8AC3E}">
        <p14:creationId xmlns:p14="http://schemas.microsoft.com/office/powerpoint/2010/main" val="12003459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73605" y="4767264"/>
            <a:ext cx="718127" cy="273844"/>
          </a:xfrm>
          <a:prstGeom prst="rect">
            <a:avLst/>
          </a:prstGeom>
        </p:spPr>
        <p:txBody>
          <a:bodyPr/>
          <a:lstStyle/>
          <a:p>
            <a:fld id="{4EF74FCB-BE66-FA4C-B165-AF507CFE900E}" type="datetime1">
              <a:rPr lang="en-AU" smtClean="0"/>
              <a:t>21/11/17</a:t>
            </a:fld>
            <a:endParaRPr lang="en-US"/>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r>
              <a:rPr lang="en-US"/>
              <a:t>Title of Presentation</a:t>
            </a:r>
          </a:p>
        </p:txBody>
      </p:sp>
      <p:sp>
        <p:nvSpPr>
          <p:cNvPr id="6" name="Slide Number Placeholder 5"/>
          <p:cNvSpPr>
            <a:spLocks noGrp="1"/>
          </p:cNvSpPr>
          <p:nvPr>
            <p:ph type="sldNum" sz="quarter" idx="12"/>
          </p:nvPr>
        </p:nvSpPr>
        <p:spPr>
          <a:xfrm>
            <a:off x="6553201" y="4767264"/>
            <a:ext cx="2421467" cy="273844"/>
          </a:xfrm>
          <a:prstGeom prst="rect">
            <a:avLst/>
          </a:prstGeom>
        </p:spPr>
        <p:txBody>
          <a:bodyPr/>
          <a:lstStyle/>
          <a:p>
            <a:fld id="{72B1DA50-9CDF-674D-ABF9-B3DB44414AAD}" type="slidenum">
              <a:rPr lang="en-US" smtClean="0"/>
              <a:t>‹#›</a:t>
            </a:fld>
            <a:endParaRPr lang="en-US"/>
          </a:p>
        </p:txBody>
      </p:sp>
    </p:spTree>
    <p:extLst>
      <p:ext uri="{BB962C8B-B14F-4D97-AF65-F5344CB8AC3E}">
        <p14:creationId xmlns:p14="http://schemas.microsoft.com/office/powerpoint/2010/main" val="32690857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608614" cy="1102519"/>
          </a:xfrm>
        </p:spPr>
        <p:txBody>
          <a:bodyPr/>
          <a:lstStyle/>
          <a:p>
            <a:r>
              <a:rPr lang="en-US" dirty="0"/>
              <a:t>Click to edit Master title style</a:t>
            </a:r>
          </a:p>
        </p:txBody>
      </p:sp>
      <p:sp>
        <p:nvSpPr>
          <p:cNvPr id="3" name="Subtitle 2"/>
          <p:cNvSpPr>
            <a:spLocks noGrp="1"/>
          </p:cNvSpPr>
          <p:nvPr>
            <p:ph type="subTitle" idx="1"/>
          </p:nvPr>
        </p:nvSpPr>
        <p:spPr>
          <a:xfrm>
            <a:off x="685800" y="2914650"/>
            <a:ext cx="7608614" cy="1314450"/>
          </a:xfrm>
        </p:spPr>
        <p:txBody>
          <a:bodyPr/>
          <a:lstStyle>
            <a:lvl1pPr marL="0" indent="0" algn="ctr">
              <a:buNone/>
              <a:defRPr>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Date Placeholder 6"/>
          <p:cNvSpPr>
            <a:spLocks noGrp="1"/>
          </p:cNvSpPr>
          <p:nvPr>
            <p:ph type="dt" sz="half" idx="10"/>
          </p:nvPr>
        </p:nvSpPr>
        <p:spPr/>
        <p:txBody>
          <a:bodyPr/>
          <a:lstStyle/>
          <a:p>
            <a:fld id="{DE57B389-0786-F849-9579-4BC98732B665}" type="datetime1">
              <a:rPr lang="en-AU" smtClean="0"/>
              <a:pPr/>
              <a:t>21/11/17</a:t>
            </a:fld>
            <a:endParaRPr lang="en-US"/>
          </a:p>
        </p:txBody>
      </p:sp>
      <p:sp>
        <p:nvSpPr>
          <p:cNvPr id="8" name="Footer Placeholder 7"/>
          <p:cNvSpPr>
            <a:spLocks noGrp="1"/>
          </p:cNvSpPr>
          <p:nvPr>
            <p:ph type="ftr" sz="quarter" idx="11"/>
          </p:nvPr>
        </p:nvSpPr>
        <p:spPr/>
        <p:txBody>
          <a:bodyPr/>
          <a:lstStyle/>
          <a:p>
            <a:r>
              <a:rPr lang="en-US"/>
              <a:t>Title of Presentation</a:t>
            </a:r>
          </a:p>
        </p:txBody>
      </p:sp>
      <p:sp>
        <p:nvSpPr>
          <p:cNvPr id="9" name="Slide Number Placeholder 8"/>
          <p:cNvSpPr>
            <a:spLocks noGrp="1"/>
          </p:cNvSpPr>
          <p:nvPr>
            <p:ph type="sldNum" sz="quarter" idx="12"/>
          </p:nvPr>
        </p:nvSpPr>
        <p:spPr/>
        <p:txBody>
          <a:bodyPr/>
          <a:lstStyle/>
          <a:p>
            <a:fld id="{72B1DA50-9CDF-674D-ABF9-B3DB44414AAD}" type="slidenum">
              <a:rPr lang="en-US" smtClean="0"/>
              <a:pPr/>
              <a:t>‹#›</a:t>
            </a:fld>
            <a:endParaRPr lang="en-US"/>
          </a:p>
        </p:txBody>
      </p:sp>
    </p:spTree>
    <p:extLst>
      <p:ext uri="{BB962C8B-B14F-4D97-AF65-F5344CB8AC3E}">
        <p14:creationId xmlns:p14="http://schemas.microsoft.com/office/powerpoint/2010/main" val="19936727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00151"/>
            <a:ext cx="7609490"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457200" y="205979"/>
            <a:ext cx="7609490" cy="857250"/>
          </a:xfrm>
        </p:spPr>
        <p:txBody>
          <a:bodyPr/>
          <a:lstStyle>
            <a:lvl1pPr algn="l">
              <a:defRPr/>
            </a:lvl1pPr>
          </a:lstStyle>
          <a:p>
            <a:r>
              <a:rPr lang="en-US" dirty="0"/>
              <a:t>Click to edit Master title style</a:t>
            </a:r>
          </a:p>
        </p:txBody>
      </p:sp>
      <p:sp>
        <p:nvSpPr>
          <p:cNvPr id="4" name="Date Placeholder 3"/>
          <p:cNvSpPr>
            <a:spLocks noGrp="1"/>
          </p:cNvSpPr>
          <p:nvPr>
            <p:ph type="dt" sz="half" idx="10"/>
          </p:nvPr>
        </p:nvSpPr>
        <p:spPr>
          <a:xfrm>
            <a:off x="1173600" y="4767264"/>
            <a:ext cx="720000" cy="273844"/>
          </a:xfrm>
          <a:prstGeom prst="rect">
            <a:avLst/>
          </a:prstGeom>
        </p:spPr>
        <p:txBody>
          <a:bodyPr/>
          <a:lstStyle/>
          <a:p>
            <a:fld id="{81DCF566-9487-7747-B76D-15D17FF366A0}" type="datetime1">
              <a:rPr lang="en-AU" smtClean="0"/>
              <a:t>21/11/17</a:t>
            </a:fld>
            <a:endParaRPr lang="en-US"/>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r>
              <a:rPr lang="en-US"/>
              <a:t>Title of Presentation</a:t>
            </a:r>
          </a:p>
        </p:txBody>
      </p:sp>
      <p:sp>
        <p:nvSpPr>
          <p:cNvPr id="6" name="Slide Number Placeholder 5"/>
          <p:cNvSpPr>
            <a:spLocks noGrp="1"/>
          </p:cNvSpPr>
          <p:nvPr>
            <p:ph type="sldNum" sz="quarter" idx="12"/>
          </p:nvPr>
        </p:nvSpPr>
        <p:spPr>
          <a:xfrm>
            <a:off x="6553200" y="4767264"/>
            <a:ext cx="2436862" cy="273844"/>
          </a:xfrm>
          <a:prstGeom prst="rect">
            <a:avLst/>
          </a:prstGeom>
        </p:spPr>
        <p:txBody>
          <a:bodyPr/>
          <a:lstStyle/>
          <a:p>
            <a:fld id="{72B1DA50-9CDF-674D-ABF9-B3DB44414AAD}" type="slidenum">
              <a:rPr lang="en-US" smtClean="0"/>
              <a:t>‹#›</a:t>
            </a:fld>
            <a:endParaRPr lang="en-US"/>
          </a:p>
        </p:txBody>
      </p:sp>
    </p:spTree>
    <p:extLst>
      <p:ext uri="{BB962C8B-B14F-4D97-AF65-F5344CB8AC3E}">
        <p14:creationId xmlns:p14="http://schemas.microsoft.com/office/powerpoint/2010/main" val="3297448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457200"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1173600" y="4767264"/>
            <a:ext cx="720000" cy="273844"/>
          </a:xfrm>
          <a:prstGeom prst="rect">
            <a:avLst/>
          </a:prstGeom>
        </p:spPr>
        <p:txBody>
          <a:bodyPr/>
          <a:lstStyle/>
          <a:p>
            <a:fld id="{D5D3C65A-7DFA-7540-88B1-257E54D50455}" type="datetime1">
              <a:rPr lang="en-AU" smtClean="0"/>
              <a:t>21/11/17</a:t>
            </a:fld>
            <a:endParaRPr lang="en-US"/>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r>
              <a:rPr lang="en-US"/>
              <a:t>Title of Presentation</a:t>
            </a:r>
          </a:p>
        </p:txBody>
      </p:sp>
      <p:sp>
        <p:nvSpPr>
          <p:cNvPr id="6" name="Slide Number Placeholder 5"/>
          <p:cNvSpPr>
            <a:spLocks noGrp="1"/>
          </p:cNvSpPr>
          <p:nvPr>
            <p:ph type="sldNum" sz="quarter" idx="12"/>
          </p:nvPr>
        </p:nvSpPr>
        <p:spPr>
          <a:xfrm>
            <a:off x="6553200" y="4767264"/>
            <a:ext cx="2436862" cy="273844"/>
          </a:xfrm>
          <a:prstGeom prst="rect">
            <a:avLst/>
          </a:prstGeom>
        </p:spPr>
        <p:txBody>
          <a:bodyPr/>
          <a:lstStyle/>
          <a:p>
            <a:fld id="{72B1DA50-9CDF-674D-ABF9-B3DB44414AAD}" type="slidenum">
              <a:rPr lang="en-US" smtClean="0"/>
              <a:t>‹#›</a:t>
            </a:fld>
            <a:endParaRPr lang="en-US"/>
          </a:p>
        </p:txBody>
      </p:sp>
    </p:spTree>
    <p:extLst>
      <p:ext uri="{BB962C8B-B14F-4D97-AF65-F5344CB8AC3E}">
        <p14:creationId xmlns:p14="http://schemas.microsoft.com/office/powerpoint/2010/main" val="42653569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a:xfrm>
            <a:off x="1173600" y="4767264"/>
            <a:ext cx="720000" cy="273844"/>
          </a:xfrm>
          <a:prstGeom prst="rect">
            <a:avLst/>
          </a:prstGeom>
        </p:spPr>
        <p:txBody>
          <a:bodyPr/>
          <a:lstStyle/>
          <a:p>
            <a:fld id="{E8A6BBBC-361D-4A4D-959B-2D68DDC98062}" type="datetime1">
              <a:rPr lang="en-AU" smtClean="0"/>
              <a:t>21/11/17</a:t>
            </a:fld>
            <a:endParaRPr lang="en-US"/>
          </a:p>
        </p:txBody>
      </p:sp>
      <p:sp>
        <p:nvSpPr>
          <p:cNvPr id="6" name="Footer Placeholder 5"/>
          <p:cNvSpPr>
            <a:spLocks noGrp="1"/>
          </p:cNvSpPr>
          <p:nvPr>
            <p:ph type="ftr" sz="quarter" idx="11"/>
          </p:nvPr>
        </p:nvSpPr>
        <p:spPr>
          <a:xfrm>
            <a:off x="3124200" y="4767264"/>
            <a:ext cx="2895600" cy="273844"/>
          </a:xfrm>
          <a:prstGeom prst="rect">
            <a:avLst/>
          </a:prstGeom>
        </p:spPr>
        <p:txBody>
          <a:bodyPr/>
          <a:lstStyle/>
          <a:p>
            <a:r>
              <a:rPr lang="en-US"/>
              <a:t>Title of Presentation</a:t>
            </a:r>
          </a:p>
        </p:txBody>
      </p:sp>
      <p:sp>
        <p:nvSpPr>
          <p:cNvPr id="7" name="Slide Number Placeholder 6"/>
          <p:cNvSpPr>
            <a:spLocks noGrp="1"/>
          </p:cNvSpPr>
          <p:nvPr>
            <p:ph type="sldNum" sz="quarter" idx="12"/>
          </p:nvPr>
        </p:nvSpPr>
        <p:spPr>
          <a:xfrm>
            <a:off x="6553200" y="4767264"/>
            <a:ext cx="2436862" cy="273844"/>
          </a:xfrm>
          <a:prstGeom prst="rect">
            <a:avLst/>
          </a:prstGeom>
        </p:spPr>
        <p:txBody>
          <a:bodyPr/>
          <a:lstStyle/>
          <a:p>
            <a:fld id="{72B1DA50-9CDF-674D-ABF9-B3DB44414AAD}" type="slidenum">
              <a:rPr lang="en-US" smtClean="0"/>
              <a:t>‹#›</a:t>
            </a:fld>
            <a:endParaRPr lang="en-US"/>
          </a:p>
        </p:txBody>
      </p:sp>
    </p:spTree>
    <p:extLst>
      <p:ext uri="{BB962C8B-B14F-4D97-AF65-F5344CB8AC3E}">
        <p14:creationId xmlns:p14="http://schemas.microsoft.com/office/powerpoint/2010/main" val="27441984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761824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761824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a:xfrm>
            <a:off x="1173600" y="4767264"/>
            <a:ext cx="720000" cy="273844"/>
          </a:xfrm>
          <a:prstGeom prst="rect">
            <a:avLst/>
          </a:prstGeom>
        </p:spPr>
        <p:txBody>
          <a:bodyPr/>
          <a:lstStyle/>
          <a:p>
            <a:fld id="{3FA805E2-437F-7F43-AF07-7C5F3E7DBD2B}" type="datetime1">
              <a:rPr lang="en-AU" smtClean="0"/>
              <a:t>21/11/17</a:t>
            </a:fld>
            <a:endParaRPr lang="en-US"/>
          </a:p>
        </p:txBody>
      </p:sp>
      <p:sp>
        <p:nvSpPr>
          <p:cNvPr id="8" name="Footer Placeholder 7"/>
          <p:cNvSpPr>
            <a:spLocks noGrp="1"/>
          </p:cNvSpPr>
          <p:nvPr>
            <p:ph type="ftr" sz="quarter" idx="11"/>
          </p:nvPr>
        </p:nvSpPr>
        <p:spPr>
          <a:xfrm>
            <a:off x="3124200" y="4767264"/>
            <a:ext cx="2895600" cy="273844"/>
          </a:xfrm>
          <a:prstGeom prst="rect">
            <a:avLst/>
          </a:prstGeom>
        </p:spPr>
        <p:txBody>
          <a:bodyPr/>
          <a:lstStyle/>
          <a:p>
            <a:r>
              <a:rPr lang="en-US"/>
              <a:t>Title of Presentation</a:t>
            </a:r>
          </a:p>
        </p:txBody>
      </p:sp>
      <p:sp>
        <p:nvSpPr>
          <p:cNvPr id="9" name="Slide Number Placeholder 8"/>
          <p:cNvSpPr>
            <a:spLocks noGrp="1"/>
          </p:cNvSpPr>
          <p:nvPr>
            <p:ph type="sldNum" sz="quarter" idx="12"/>
          </p:nvPr>
        </p:nvSpPr>
        <p:spPr>
          <a:xfrm>
            <a:off x="6553200" y="4767264"/>
            <a:ext cx="2436862" cy="273844"/>
          </a:xfrm>
          <a:prstGeom prst="rect">
            <a:avLst/>
          </a:prstGeom>
        </p:spPr>
        <p:txBody>
          <a:bodyPr/>
          <a:lstStyle/>
          <a:p>
            <a:fld id="{72B1DA50-9CDF-674D-ABF9-B3DB44414AAD}" type="slidenum">
              <a:rPr lang="en-US" smtClean="0"/>
              <a:t>‹#›</a:t>
            </a:fld>
            <a:endParaRPr lang="en-US"/>
          </a:p>
        </p:txBody>
      </p:sp>
    </p:spTree>
    <p:extLst>
      <p:ext uri="{BB962C8B-B14F-4D97-AF65-F5344CB8AC3E}">
        <p14:creationId xmlns:p14="http://schemas.microsoft.com/office/powerpoint/2010/main" val="22767060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1173600" y="4767264"/>
            <a:ext cx="720000" cy="273844"/>
          </a:xfrm>
          <a:prstGeom prst="rect">
            <a:avLst/>
          </a:prstGeom>
        </p:spPr>
        <p:txBody>
          <a:bodyPr/>
          <a:lstStyle/>
          <a:p>
            <a:fld id="{5C3933D9-D53B-6E47-BFA7-CE0B8C31354C}" type="datetime1">
              <a:rPr lang="en-AU" smtClean="0"/>
              <a:t>21/11/17</a:t>
            </a:fld>
            <a:endParaRPr lang="en-US"/>
          </a:p>
        </p:txBody>
      </p:sp>
      <p:sp>
        <p:nvSpPr>
          <p:cNvPr id="4" name="Footer Placeholder 3"/>
          <p:cNvSpPr>
            <a:spLocks noGrp="1"/>
          </p:cNvSpPr>
          <p:nvPr>
            <p:ph type="ftr" sz="quarter" idx="11"/>
          </p:nvPr>
        </p:nvSpPr>
        <p:spPr>
          <a:xfrm>
            <a:off x="3124200" y="4767264"/>
            <a:ext cx="2895600" cy="273844"/>
          </a:xfrm>
          <a:prstGeom prst="rect">
            <a:avLst/>
          </a:prstGeom>
        </p:spPr>
        <p:txBody>
          <a:bodyPr/>
          <a:lstStyle/>
          <a:p>
            <a:r>
              <a:rPr lang="en-US"/>
              <a:t>Title of Presentation</a:t>
            </a:r>
          </a:p>
        </p:txBody>
      </p:sp>
      <p:sp>
        <p:nvSpPr>
          <p:cNvPr id="5" name="Slide Number Placeholder 4"/>
          <p:cNvSpPr>
            <a:spLocks noGrp="1"/>
          </p:cNvSpPr>
          <p:nvPr>
            <p:ph type="sldNum" sz="quarter" idx="12"/>
          </p:nvPr>
        </p:nvSpPr>
        <p:spPr>
          <a:xfrm>
            <a:off x="6553200" y="4767264"/>
            <a:ext cx="2436862" cy="273844"/>
          </a:xfrm>
          <a:prstGeom prst="rect">
            <a:avLst/>
          </a:prstGeom>
        </p:spPr>
        <p:txBody>
          <a:bodyPr/>
          <a:lstStyle/>
          <a:p>
            <a:fld id="{72B1DA50-9CDF-674D-ABF9-B3DB44414AAD}" type="slidenum">
              <a:rPr lang="en-US" smtClean="0"/>
              <a:t>‹#›</a:t>
            </a:fld>
            <a:endParaRPr lang="en-US"/>
          </a:p>
        </p:txBody>
      </p:sp>
    </p:spTree>
    <p:extLst>
      <p:ext uri="{BB962C8B-B14F-4D97-AF65-F5344CB8AC3E}">
        <p14:creationId xmlns:p14="http://schemas.microsoft.com/office/powerpoint/2010/main" val="32745969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173600" y="4767264"/>
            <a:ext cx="720000" cy="273844"/>
          </a:xfrm>
          <a:prstGeom prst="rect">
            <a:avLst/>
          </a:prstGeom>
        </p:spPr>
        <p:txBody>
          <a:bodyPr/>
          <a:lstStyle/>
          <a:p>
            <a:fld id="{9B7D1BA1-FDB1-1640-926B-B7855085451E}" type="datetime1">
              <a:rPr lang="en-AU" smtClean="0"/>
              <a:t>21/11/17</a:t>
            </a:fld>
            <a:endParaRPr lang="en-US"/>
          </a:p>
        </p:txBody>
      </p:sp>
      <p:sp>
        <p:nvSpPr>
          <p:cNvPr id="3" name="Footer Placeholder 2"/>
          <p:cNvSpPr>
            <a:spLocks noGrp="1"/>
          </p:cNvSpPr>
          <p:nvPr>
            <p:ph type="ftr" sz="quarter" idx="11"/>
          </p:nvPr>
        </p:nvSpPr>
        <p:spPr>
          <a:xfrm>
            <a:off x="3124200" y="4767264"/>
            <a:ext cx="2895600" cy="273844"/>
          </a:xfrm>
          <a:prstGeom prst="rect">
            <a:avLst/>
          </a:prstGeom>
        </p:spPr>
        <p:txBody>
          <a:bodyPr/>
          <a:lstStyle/>
          <a:p>
            <a:r>
              <a:rPr lang="en-US"/>
              <a:t>Title of Presentation</a:t>
            </a:r>
          </a:p>
        </p:txBody>
      </p:sp>
      <p:sp>
        <p:nvSpPr>
          <p:cNvPr id="4" name="Slide Number Placeholder 3"/>
          <p:cNvSpPr>
            <a:spLocks noGrp="1"/>
          </p:cNvSpPr>
          <p:nvPr>
            <p:ph type="sldNum" sz="quarter" idx="12"/>
          </p:nvPr>
        </p:nvSpPr>
        <p:spPr>
          <a:xfrm>
            <a:off x="6553200" y="4767264"/>
            <a:ext cx="2436862" cy="273844"/>
          </a:xfrm>
          <a:prstGeom prst="rect">
            <a:avLst/>
          </a:prstGeom>
        </p:spPr>
        <p:txBody>
          <a:bodyPr/>
          <a:lstStyle/>
          <a:p>
            <a:fld id="{72B1DA50-9CDF-674D-ABF9-B3DB44414AAD}" type="slidenum">
              <a:rPr lang="en-US" smtClean="0"/>
              <a:t>‹#›</a:t>
            </a:fld>
            <a:endParaRPr lang="en-US"/>
          </a:p>
        </p:txBody>
      </p:sp>
    </p:spTree>
    <p:extLst>
      <p:ext uri="{BB962C8B-B14F-4D97-AF65-F5344CB8AC3E}">
        <p14:creationId xmlns:p14="http://schemas.microsoft.com/office/powerpoint/2010/main" val="11403822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90"/>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1173600" y="4767264"/>
            <a:ext cx="720000" cy="273844"/>
          </a:xfrm>
          <a:prstGeom prst="rect">
            <a:avLst/>
          </a:prstGeom>
        </p:spPr>
        <p:txBody>
          <a:bodyPr/>
          <a:lstStyle/>
          <a:p>
            <a:fld id="{D8DBE485-150D-3042-A328-A1313627A359}" type="datetime1">
              <a:rPr lang="en-AU" smtClean="0"/>
              <a:t>21/11/17</a:t>
            </a:fld>
            <a:endParaRPr lang="en-US"/>
          </a:p>
        </p:txBody>
      </p:sp>
      <p:sp>
        <p:nvSpPr>
          <p:cNvPr id="6" name="Footer Placeholder 5"/>
          <p:cNvSpPr>
            <a:spLocks noGrp="1"/>
          </p:cNvSpPr>
          <p:nvPr>
            <p:ph type="ftr" sz="quarter" idx="11"/>
          </p:nvPr>
        </p:nvSpPr>
        <p:spPr>
          <a:xfrm>
            <a:off x="3124200" y="4767264"/>
            <a:ext cx="2895600" cy="273844"/>
          </a:xfrm>
          <a:prstGeom prst="rect">
            <a:avLst/>
          </a:prstGeom>
        </p:spPr>
        <p:txBody>
          <a:bodyPr/>
          <a:lstStyle/>
          <a:p>
            <a:r>
              <a:rPr lang="en-US"/>
              <a:t>Title of Presentation</a:t>
            </a:r>
          </a:p>
        </p:txBody>
      </p:sp>
      <p:sp>
        <p:nvSpPr>
          <p:cNvPr id="7" name="Slide Number Placeholder 6"/>
          <p:cNvSpPr>
            <a:spLocks noGrp="1"/>
          </p:cNvSpPr>
          <p:nvPr>
            <p:ph type="sldNum" sz="quarter" idx="12"/>
          </p:nvPr>
        </p:nvSpPr>
        <p:spPr>
          <a:xfrm>
            <a:off x="6553200" y="4767264"/>
            <a:ext cx="2436862" cy="273844"/>
          </a:xfrm>
          <a:prstGeom prst="rect">
            <a:avLst/>
          </a:prstGeom>
        </p:spPr>
        <p:txBody>
          <a:bodyPr/>
          <a:lstStyle/>
          <a:p>
            <a:fld id="{72B1DA50-9CDF-674D-ABF9-B3DB44414AAD}" type="slidenum">
              <a:rPr lang="en-US" smtClean="0"/>
              <a:t>‹#›</a:t>
            </a:fld>
            <a:endParaRPr lang="en-US"/>
          </a:p>
        </p:txBody>
      </p:sp>
    </p:spTree>
    <p:extLst>
      <p:ext uri="{BB962C8B-B14F-4D97-AF65-F5344CB8AC3E}">
        <p14:creationId xmlns:p14="http://schemas.microsoft.com/office/powerpoint/2010/main" val="2883974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5" y="1597821"/>
            <a:ext cx="6382407" cy="1102519"/>
          </a:xfrm>
        </p:spPr>
        <p:txBody>
          <a:bodyPr/>
          <a:lstStyle/>
          <a:p>
            <a:r>
              <a:rPr lang="en-US" dirty="0"/>
              <a:t>Click to edit Master title style</a:t>
            </a:r>
          </a:p>
        </p:txBody>
      </p:sp>
      <p:sp>
        <p:nvSpPr>
          <p:cNvPr id="3" name="Subtitle 2"/>
          <p:cNvSpPr>
            <a:spLocks noGrp="1"/>
          </p:cNvSpPr>
          <p:nvPr>
            <p:ph type="subTitle" idx="1"/>
          </p:nvPr>
        </p:nvSpPr>
        <p:spPr>
          <a:xfrm>
            <a:off x="457205" y="2914650"/>
            <a:ext cx="6382407" cy="1314450"/>
          </a:xfrm>
        </p:spPr>
        <p:txBody>
          <a:bodyPr/>
          <a:lstStyle>
            <a:lvl1pPr marL="0" indent="0" algn="ctr">
              <a:buNone/>
              <a:defRPr>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Date Placeholder 3"/>
          <p:cNvSpPr>
            <a:spLocks noGrp="1"/>
          </p:cNvSpPr>
          <p:nvPr>
            <p:ph type="dt" sz="half" idx="2"/>
          </p:nvPr>
        </p:nvSpPr>
        <p:spPr>
          <a:xfrm>
            <a:off x="440562" y="4767264"/>
            <a:ext cx="719855" cy="273844"/>
          </a:xfrm>
          <a:prstGeom prst="rect">
            <a:avLst/>
          </a:prstGeom>
        </p:spPr>
        <p:txBody>
          <a:bodyPr vert="horz" lIns="91440" tIns="45720" rIns="91440" bIns="45720" rtlCol="0" anchor="ctr"/>
          <a:lstStyle>
            <a:lvl1pPr algn="l">
              <a:defRPr sz="600">
                <a:solidFill>
                  <a:srgbClr val="A6A6A6"/>
                </a:solidFill>
              </a:defRPr>
            </a:lvl1pPr>
          </a:lstStyle>
          <a:p>
            <a:fld id="{DE57B389-0786-F849-9579-4BC98732B665}" type="datetime1">
              <a:rPr lang="en-AU" smtClean="0"/>
              <a:pPr/>
              <a:t>21/11/17</a:t>
            </a:fld>
            <a:endParaRPr lang="en-US"/>
          </a:p>
        </p:txBody>
      </p:sp>
      <p:sp>
        <p:nvSpPr>
          <p:cNvPr id="8" name="Footer Placeholder 4"/>
          <p:cNvSpPr>
            <a:spLocks noGrp="1"/>
          </p:cNvSpPr>
          <p:nvPr>
            <p:ph type="ftr" sz="quarter" idx="3"/>
          </p:nvPr>
        </p:nvSpPr>
        <p:spPr>
          <a:xfrm>
            <a:off x="2031230" y="4767264"/>
            <a:ext cx="2895600" cy="273844"/>
          </a:xfrm>
          <a:prstGeom prst="rect">
            <a:avLst/>
          </a:prstGeom>
        </p:spPr>
        <p:txBody>
          <a:bodyPr vert="horz" lIns="91440" tIns="45720" rIns="91440" bIns="45720" rtlCol="0" anchor="ctr"/>
          <a:lstStyle>
            <a:lvl1pPr algn="ctr">
              <a:defRPr sz="600">
                <a:solidFill>
                  <a:srgbClr val="A6A6A6"/>
                </a:solidFill>
              </a:defRPr>
            </a:lvl1pPr>
          </a:lstStyle>
          <a:p>
            <a:r>
              <a:rPr lang="en-US"/>
              <a:t>Title of Presentation</a:t>
            </a:r>
          </a:p>
        </p:txBody>
      </p:sp>
      <p:sp>
        <p:nvSpPr>
          <p:cNvPr id="9" name="Slide Number Placeholder 5"/>
          <p:cNvSpPr>
            <a:spLocks noGrp="1"/>
          </p:cNvSpPr>
          <p:nvPr>
            <p:ph type="sldNum" sz="quarter" idx="4"/>
          </p:nvPr>
        </p:nvSpPr>
        <p:spPr>
          <a:xfrm>
            <a:off x="5620811" y="4767264"/>
            <a:ext cx="1228433" cy="273844"/>
          </a:xfrm>
          <a:prstGeom prst="rect">
            <a:avLst/>
          </a:prstGeom>
        </p:spPr>
        <p:txBody>
          <a:bodyPr vert="horz" lIns="91440" tIns="45720" rIns="91440" bIns="45720" rtlCol="0" anchor="ctr"/>
          <a:lstStyle>
            <a:lvl1pPr algn="r">
              <a:defRPr sz="600">
                <a:solidFill>
                  <a:schemeClr val="bg1">
                    <a:lumMod val="65000"/>
                  </a:schemeClr>
                </a:solidFill>
              </a:defRPr>
            </a:lvl1pPr>
          </a:lstStyle>
          <a:p>
            <a:fld id="{72B1DA50-9CDF-674D-ABF9-B3DB44414AAD}" type="slidenum">
              <a:rPr lang="en-US" smtClean="0"/>
              <a:pPr/>
              <a:t>‹#›</a:t>
            </a:fld>
            <a:endParaRPr lang="en-US"/>
          </a:p>
        </p:txBody>
      </p:sp>
    </p:spTree>
    <p:extLst>
      <p:ext uri="{BB962C8B-B14F-4D97-AF65-F5344CB8AC3E}">
        <p14:creationId xmlns:p14="http://schemas.microsoft.com/office/powerpoint/2010/main" val="17454753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1173600" y="4767264"/>
            <a:ext cx="720000" cy="273844"/>
          </a:xfrm>
          <a:prstGeom prst="rect">
            <a:avLst/>
          </a:prstGeom>
        </p:spPr>
        <p:txBody>
          <a:bodyPr/>
          <a:lstStyle/>
          <a:p>
            <a:fld id="{1F285E06-A126-2D40-B6ED-B913D3CE31AE}" type="datetime1">
              <a:rPr lang="en-AU" smtClean="0"/>
              <a:t>21/11/17</a:t>
            </a:fld>
            <a:endParaRPr lang="en-US"/>
          </a:p>
        </p:txBody>
      </p:sp>
      <p:sp>
        <p:nvSpPr>
          <p:cNvPr id="6" name="Footer Placeholder 5"/>
          <p:cNvSpPr>
            <a:spLocks noGrp="1"/>
          </p:cNvSpPr>
          <p:nvPr>
            <p:ph type="ftr" sz="quarter" idx="11"/>
          </p:nvPr>
        </p:nvSpPr>
        <p:spPr>
          <a:xfrm>
            <a:off x="3124200" y="4767264"/>
            <a:ext cx="2895600" cy="273844"/>
          </a:xfrm>
          <a:prstGeom prst="rect">
            <a:avLst/>
          </a:prstGeom>
        </p:spPr>
        <p:txBody>
          <a:bodyPr/>
          <a:lstStyle/>
          <a:p>
            <a:r>
              <a:rPr lang="en-US"/>
              <a:t>Title of Presentation</a:t>
            </a:r>
          </a:p>
        </p:txBody>
      </p:sp>
      <p:sp>
        <p:nvSpPr>
          <p:cNvPr id="7" name="Slide Number Placeholder 6"/>
          <p:cNvSpPr>
            <a:spLocks noGrp="1"/>
          </p:cNvSpPr>
          <p:nvPr>
            <p:ph type="sldNum" sz="quarter" idx="12"/>
          </p:nvPr>
        </p:nvSpPr>
        <p:spPr>
          <a:xfrm>
            <a:off x="6553200" y="4767264"/>
            <a:ext cx="2436862" cy="273844"/>
          </a:xfrm>
          <a:prstGeom prst="rect">
            <a:avLst/>
          </a:prstGeom>
        </p:spPr>
        <p:txBody>
          <a:bodyPr/>
          <a:lstStyle/>
          <a:p>
            <a:fld id="{72B1DA50-9CDF-674D-ABF9-B3DB44414AAD}" type="slidenum">
              <a:rPr lang="en-US" smtClean="0"/>
              <a:t>‹#›</a:t>
            </a:fld>
            <a:endParaRPr lang="en-US"/>
          </a:p>
        </p:txBody>
      </p:sp>
    </p:spTree>
    <p:extLst>
      <p:ext uri="{BB962C8B-B14F-4D97-AF65-F5344CB8AC3E}">
        <p14:creationId xmlns:p14="http://schemas.microsoft.com/office/powerpoint/2010/main" val="698276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p:cNvSpPr>
            <a:spLocks noGrp="1"/>
          </p:cNvSpPr>
          <p:nvPr>
            <p:ph type="dt" sz="half" idx="2"/>
          </p:nvPr>
        </p:nvSpPr>
        <p:spPr>
          <a:xfrm>
            <a:off x="440562" y="4767264"/>
            <a:ext cx="719855" cy="273844"/>
          </a:xfrm>
          <a:prstGeom prst="rect">
            <a:avLst/>
          </a:prstGeom>
        </p:spPr>
        <p:txBody>
          <a:bodyPr vert="horz" lIns="91440" tIns="45720" rIns="91440" bIns="45720" rtlCol="0" anchor="ctr"/>
          <a:lstStyle>
            <a:lvl1pPr algn="l">
              <a:defRPr sz="600">
                <a:solidFill>
                  <a:srgbClr val="A6A6A6"/>
                </a:solidFill>
              </a:defRPr>
            </a:lvl1pPr>
          </a:lstStyle>
          <a:p>
            <a:fld id="{DE57B389-0786-F849-9579-4BC98732B665}" type="datetime1">
              <a:rPr lang="en-AU" smtClean="0"/>
              <a:pPr/>
              <a:t>21/11/17</a:t>
            </a:fld>
            <a:endParaRPr lang="en-US"/>
          </a:p>
        </p:txBody>
      </p:sp>
      <p:sp>
        <p:nvSpPr>
          <p:cNvPr id="8" name="Footer Placeholder 4"/>
          <p:cNvSpPr>
            <a:spLocks noGrp="1"/>
          </p:cNvSpPr>
          <p:nvPr>
            <p:ph type="ftr" sz="quarter" idx="3"/>
          </p:nvPr>
        </p:nvSpPr>
        <p:spPr>
          <a:xfrm>
            <a:off x="2031230" y="4767264"/>
            <a:ext cx="2895600" cy="273844"/>
          </a:xfrm>
          <a:prstGeom prst="rect">
            <a:avLst/>
          </a:prstGeom>
        </p:spPr>
        <p:txBody>
          <a:bodyPr vert="horz" lIns="91440" tIns="45720" rIns="91440" bIns="45720" rtlCol="0" anchor="ctr"/>
          <a:lstStyle>
            <a:lvl1pPr algn="ctr">
              <a:defRPr sz="600">
                <a:solidFill>
                  <a:srgbClr val="A6A6A6"/>
                </a:solidFill>
              </a:defRPr>
            </a:lvl1pPr>
          </a:lstStyle>
          <a:p>
            <a:r>
              <a:rPr lang="en-US"/>
              <a:t>Title of Presentation</a:t>
            </a:r>
          </a:p>
        </p:txBody>
      </p:sp>
      <p:sp>
        <p:nvSpPr>
          <p:cNvPr id="9" name="Slide Number Placeholder 5"/>
          <p:cNvSpPr>
            <a:spLocks noGrp="1"/>
          </p:cNvSpPr>
          <p:nvPr>
            <p:ph type="sldNum" sz="quarter" idx="4"/>
          </p:nvPr>
        </p:nvSpPr>
        <p:spPr>
          <a:xfrm>
            <a:off x="5620811" y="4767264"/>
            <a:ext cx="1228433" cy="273844"/>
          </a:xfrm>
          <a:prstGeom prst="rect">
            <a:avLst/>
          </a:prstGeom>
        </p:spPr>
        <p:txBody>
          <a:bodyPr vert="horz" lIns="91440" tIns="45720" rIns="91440" bIns="45720" rtlCol="0" anchor="ctr"/>
          <a:lstStyle>
            <a:lvl1pPr algn="r">
              <a:defRPr sz="600">
                <a:solidFill>
                  <a:schemeClr val="bg1">
                    <a:lumMod val="65000"/>
                  </a:schemeClr>
                </a:solidFill>
              </a:defRPr>
            </a:lvl1pPr>
          </a:lstStyle>
          <a:p>
            <a:fld id="{72B1DA50-9CDF-674D-ABF9-B3DB44414AAD}" type="slidenum">
              <a:rPr lang="en-US" smtClean="0"/>
              <a:pPr/>
              <a:t>‹#›</a:t>
            </a:fld>
            <a:endParaRPr lang="en-US"/>
          </a:p>
        </p:txBody>
      </p:sp>
    </p:spTree>
    <p:extLst>
      <p:ext uri="{BB962C8B-B14F-4D97-AF65-F5344CB8AC3E}">
        <p14:creationId xmlns:p14="http://schemas.microsoft.com/office/powerpoint/2010/main" val="102342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3305176"/>
            <a:ext cx="6398446"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457200" y="2180035"/>
            <a:ext cx="6398446"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7" name="Date Placeholder 6"/>
          <p:cNvSpPr>
            <a:spLocks noGrp="1"/>
          </p:cNvSpPr>
          <p:nvPr>
            <p:ph type="dt" sz="half" idx="10"/>
          </p:nvPr>
        </p:nvSpPr>
        <p:spPr/>
        <p:txBody>
          <a:bodyPr/>
          <a:lstStyle/>
          <a:p>
            <a:fld id="{DE57B389-0786-F849-9579-4BC98732B665}" type="datetime1">
              <a:rPr lang="en-AU" smtClean="0"/>
              <a:pPr/>
              <a:t>21/11/17</a:t>
            </a:fld>
            <a:endParaRPr lang="en-US"/>
          </a:p>
        </p:txBody>
      </p:sp>
      <p:sp>
        <p:nvSpPr>
          <p:cNvPr id="8" name="Footer Placeholder 7"/>
          <p:cNvSpPr>
            <a:spLocks noGrp="1"/>
          </p:cNvSpPr>
          <p:nvPr>
            <p:ph type="ftr" sz="quarter" idx="11"/>
          </p:nvPr>
        </p:nvSpPr>
        <p:spPr/>
        <p:txBody>
          <a:bodyPr/>
          <a:lstStyle/>
          <a:p>
            <a:r>
              <a:rPr lang="en-US"/>
              <a:t>Title of Presentation</a:t>
            </a:r>
          </a:p>
        </p:txBody>
      </p:sp>
      <p:sp>
        <p:nvSpPr>
          <p:cNvPr id="9" name="Slide Number Placeholder 8"/>
          <p:cNvSpPr>
            <a:spLocks noGrp="1"/>
          </p:cNvSpPr>
          <p:nvPr>
            <p:ph type="sldNum" sz="quarter" idx="12"/>
          </p:nvPr>
        </p:nvSpPr>
        <p:spPr/>
        <p:txBody>
          <a:bodyPr/>
          <a:lstStyle/>
          <a:p>
            <a:fld id="{72B1DA50-9CDF-674D-ABF9-B3DB44414AAD}" type="slidenum">
              <a:rPr lang="en-US" smtClean="0"/>
              <a:pPr/>
              <a:t>‹#›</a:t>
            </a:fld>
            <a:endParaRPr lang="en-US"/>
          </a:p>
        </p:txBody>
      </p:sp>
    </p:spTree>
    <p:extLst>
      <p:ext uri="{BB962C8B-B14F-4D97-AF65-F5344CB8AC3E}">
        <p14:creationId xmlns:p14="http://schemas.microsoft.com/office/powerpoint/2010/main" val="824771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solidFill>
                  <a:srgbClr val="000000"/>
                </a:solidFill>
              </a:defRPr>
            </a:lvl1pPr>
            <a:lvl2pPr>
              <a:defRPr sz="2400">
                <a:solidFill>
                  <a:srgbClr val="000000"/>
                </a:solidFill>
              </a:defRPr>
            </a:lvl2pPr>
            <a:lvl3pPr>
              <a:defRPr sz="2000">
                <a:solidFill>
                  <a:srgbClr val="000000"/>
                </a:solidFill>
              </a:defRPr>
            </a:lvl3pPr>
            <a:lvl4pPr>
              <a:defRPr sz="1800">
                <a:solidFill>
                  <a:srgbClr val="000000"/>
                </a:solidFill>
              </a:defRPr>
            </a:lvl4pPr>
            <a:lvl5pPr>
              <a:defRPr sz="1800">
                <a:solidFill>
                  <a:srgbClr val="000000"/>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E57B389-0786-F849-9579-4BC98732B665}" type="datetime1">
              <a:rPr lang="en-AU" smtClean="0"/>
              <a:pPr/>
              <a:t>21/11/17</a:t>
            </a:fld>
            <a:endParaRPr lang="en-US"/>
          </a:p>
        </p:txBody>
      </p:sp>
      <p:sp>
        <p:nvSpPr>
          <p:cNvPr id="8" name="Footer Placeholder 7"/>
          <p:cNvSpPr>
            <a:spLocks noGrp="1"/>
          </p:cNvSpPr>
          <p:nvPr>
            <p:ph type="ftr" sz="quarter" idx="11"/>
          </p:nvPr>
        </p:nvSpPr>
        <p:spPr/>
        <p:txBody>
          <a:bodyPr/>
          <a:lstStyle/>
          <a:p>
            <a:r>
              <a:rPr lang="en-US"/>
              <a:t>Title of Presentation</a:t>
            </a:r>
          </a:p>
        </p:txBody>
      </p:sp>
      <p:sp>
        <p:nvSpPr>
          <p:cNvPr id="9" name="Slide Number Placeholder 8"/>
          <p:cNvSpPr>
            <a:spLocks noGrp="1"/>
          </p:cNvSpPr>
          <p:nvPr>
            <p:ph type="sldNum" sz="quarter" idx="12"/>
          </p:nvPr>
        </p:nvSpPr>
        <p:spPr/>
        <p:txBody>
          <a:bodyPr/>
          <a:lstStyle/>
          <a:p>
            <a:fld id="{72B1DA50-9CDF-674D-ABF9-B3DB44414AAD}" type="slidenum">
              <a:rPr lang="en-US" smtClean="0"/>
              <a:pPr/>
              <a:t>‹#›</a:t>
            </a:fld>
            <a:endParaRPr lang="en-US"/>
          </a:p>
        </p:txBody>
      </p:sp>
    </p:spTree>
    <p:extLst>
      <p:ext uri="{BB962C8B-B14F-4D97-AF65-F5344CB8AC3E}">
        <p14:creationId xmlns:p14="http://schemas.microsoft.com/office/powerpoint/2010/main" val="2183329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solidFill>
                  <a:srgbClr val="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solidFill>
                  <a:srgbClr val="000000"/>
                </a:solidFill>
              </a:defRPr>
            </a:lvl1pPr>
            <a:lvl2pPr>
              <a:defRPr sz="2000">
                <a:solidFill>
                  <a:srgbClr val="000000"/>
                </a:solidFill>
              </a:defRPr>
            </a:lvl2pPr>
            <a:lvl3pPr>
              <a:defRPr sz="1800">
                <a:solidFill>
                  <a:srgbClr val="000000"/>
                </a:solidFill>
              </a:defRPr>
            </a:lvl3pPr>
            <a:lvl4pPr>
              <a:defRPr sz="1600">
                <a:solidFill>
                  <a:srgbClr val="000000"/>
                </a:solidFill>
              </a:defRPr>
            </a:lvl4pPr>
            <a:lvl5pPr>
              <a:defRPr sz="1600">
                <a:solidFill>
                  <a:srgbClr val="00000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DE57B389-0786-F849-9579-4BC98732B665}" type="datetime1">
              <a:rPr lang="en-AU" smtClean="0"/>
              <a:pPr/>
              <a:t>21/11/17</a:t>
            </a:fld>
            <a:endParaRPr lang="en-US"/>
          </a:p>
        </p:txBody>
      </p:sp>
      <p:sp>
        <p:nvSpPr>
          <p:cNvPr id="6" name="Footer Placeholder 5"/>
          <p:cNvSpPr>
            <a:spLocks noGrp="1"/>
          </p:cNvSpPr>
          <p:nvPr>
            <p:ph type="ftr" sz="quarter" idx="11"/>
          </p:nvPr>
        </p:nvSpPr>
        <p:spPr/>
        <p:txBody>
          <a:bodyPr/>
          <a:lstStyle/>
          <a:p>
            <a:r>
              <a:rPr lang="en-US"/>
              <a:t>Title of Presentation</a:t>
            </a:r>
          </a:p>
        </p:txBody>
      </p:sp>
      <p:sp>
        <p:nvSpPr>
          <p:cNvPr id="10" name="Slide Number Placeholder 9"/>
          <p:cNvSpPr>
            <a:spLocks noGrp="1"/>
          </p:cNvSpPr>
          <p:nvPr>
            <p:ph type="sldNum" sz="quarter" idx="12"/>
          </p:nvPr>
        </p:nvSpPr>
        <p:spPr/>
        <p:txBody>
          <a:bodyPr/>
          <a:lstStyle/>
          <a:p>
            <a:fld id="{72B1DA50-9CDF-674D-ABF9-B3DB44414AAD}" type="slidenum">
              <a:rPr lang="en-US" smtClean="0"/>
              <a:pPr/>
              <a:t>‹#›</a:t>
            </a:fld>
            <a:endParaRPr lang="en-US"/>
          </a:p>
        </p:txBody>
      </p:sp>
    </p:spTree>
    <p:extLst>
      <p:ext uri="{BB962C8B-B14F-4D97-AF65-F5344CB8AC3E}">
        <p14:creationId xmlns:p14="http://schemas.microsoft.com/office/powerpoint/2010/main" val="1771995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1173605" y="4767264"/>
            <a:ext cx="718127" cy="273844"/>
          </a:xfrm>
          <a:prstGeom prst="rect">
            <a:avLst/>
          </a:prstGeom>
        </p:spPr>
        <p:txBody>
          <a:bodyPr/>
          <a:lstStyle/>
          <a:p>
            <a:fld id="{E64F9FAF-A548-A642-BCF5-D311DE92ACE4}" type="datetime1">
              <a:rPr lang="en-AU" smtClean="0"/>
              <a:t>21/11/17</a:t>
            </a:fld>
            <a:endParaRPr lang="en-US"/>
          </a:p>
        </p:txBody>
      </p:sp>
      <p:sp>
        <p:nvSpPr>
          <p:cNvPr id="4" name="Footer Placeholder 3"/>
          <p:cNvSpPr>
            <a:spLocks noGrp="1"/>
          </p:cNvSpPr>
          <p:nvPr>
            <p:ph type="ftr" sz="quarter" idx="11"/>
          </p:nvPr>
        </p:nvSpPr>
        <p:spPr>
          <a:xfrm>
            <a:off x="3124200" y="4767264"/>
            <a:ext cx="2895600" cy="273844"/>
          </a:xfrm>
          <a:prstGeom prst="rect">
            <a:avLst/>
          </a:prstGeom>
        </p:spPr>
        <p:txBody>
          <a:bodyPr/>
          <a:lstStyle/>
          <a:p>
            <a:r>
              <a:rPr lang="en-US"/>
              <a:t>Title of Presentation</a:t>
            </a:r>
          </a:p>
        </p:txBody>
      </p:sp>
      <p:sp>
        <p:nvSpPr>
          <p:cNvPr id="5" name="Slide Number Placeholder 4"/>
          <p:cNvSpPr>
            <a:spLocks noGrp="1"/>
          </p:cNvSpPr>
          <p:nvPr>
            <p:ph type="sldNum" sz="quarter" idx="12"/>
          </p:nvPr>
        </p:nvSpPr>
        <p:spPr>
          <a:xfrm>
            <a:off x="6553201" y="4767264"/>
            <a:ext cx="2421467" cy="273844"/>
          </a:xfrm>
          <a:prstGeom prst="rect">
            <a:avLst/>
          </a:prstGeom>
        </p:spPr>
        <p:txBody>
          <a:bodyPr/>
          <a:lstStyle/>
          <a:p>
            <a:fld id="{72B1DA50-9CDF-674D-ABF9-B3DB44414AAD}" type="slidenum">
              <a:rPr lang="en-US" smtClean="0"/>
              <a:t>‹#›</a:t>
            </a:fld>
            <a:endParaRPr lang="en-US"/>
          </a:p>
        </p:txBody>
      </p:sp>
    </p:spTree>
    <p:extLst>
      <p:ext uri="{BB962C8B-B14F-4D97-AF65-F5344CB8AC3E}">
        <p14:creationId xmlns:p14="http://schemas.microsoft.com/office/powerpoint/2010/main" val="1324859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173605" y="4767264"/>
            <a:ext cx="718127" cy="273844"/>
          </a:xfrm>
          <a:prstGeom prst="rect">
            <a:avLst/>
          </a:prstGeom>
        </p:spPr>
        <p:txBody>
          <a:bodyPr/>
          <a:lstStyle/>
          <a:p>
            <a:fld id="{D230183E-B93E-8348-838E-25115CB36A8A}" type="datetime1">
              <a:rPr lang="en-AU" smtClean="0"/>
              <a:t>21/11/17</a:t>
            </a:fld>
            <a:endParaRPr lang="en-US"/>
          </a:p>
        </p:txBody>
      </p:sp>
      <p:sp>
        <p:nvSpPr>
          <p:cNvPr id="3" name="Footer Placeholder 2"/>
          <p:cNvSpPr>
            <a:spLocks noGrp="1"/>
          </p:cNvSpPr>
          <p:nvPr>
            <p:ph type="ftr" sz="quarter" idx="11"/>
          </p:nvPr>
        </p:nvSpPr>
        <p:spPr>
          <a:xfrm>
            <a:off x="3124200" y="4767264"/>
            <a:ext cx="2895600" cy="273844"/>
          </a:xfrm>
          <a:prstGeom prst="rect">
            <a:avLst/>
          </a:prstGeom>
        </p:spPr>
        <p:txBody>
          <a:bodyPr/>
          <a:lstStyle/>
          <a:p>
            <a:r>
              <a:rPr lang="en-US"/>
              <a:t>Title of Presentation</a:t>
            </a:r>
          </a:p>
        </p:txBody>
      </p:sp>
      <p:sp>
        <p:nvSpPr>
          <p:cNvPr id="4" name="Slide Number Placeholder 3"/>
          <p:cNvSpPr>
            <a:spLocks noGrp="1"/>
          </p:cNvSpPr>
          <p:nvPr>
            <p:ph type="sldNum" sz="quarter" idx="12"/>
          </p:nvPr>
        </p:nvSpPr>
        <p:spPr>
          <a:xfrm>
            <a:off x="6553201" y="4767264"/>
            <a:ext cx="2421467" cy="273844"/>
          </a:xfrm>
          <a:prstGeom prst="rect">
            <a:avLst/>
          </a:prstGeom>
        </p:spPr>
        <p:txBody>
          <a:bodyPr/>
          <a:lstStyle/>
          <a:p>
            <a:fld id="{72B1DA50-9CDF-674D-ABF9-B3DB44414AAD}" type="slidenum">
              <a:rPr lang="en-US" smtClean="0"/>
              <a:t>‹#›</a:t>
            </a:fld>
            <a:endParaRPr lang="en-US"/>
          </a:p>
        </p:txBody>
      </p:sp>
    </p:spTree>
    <p:extLst>
      <p:ext uri="{BB962C8B-B14F-4D97-AF65-F5344CB8AC3E}">
        <p14:creationId xmlns:p14="http://schemas.microsoft.com/office/powerpoint/2010/main" val="4052887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7"/>
            <a:ext cx="3008313" cy="871538"/>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204790"/>
            <a:ext cx="5111750" cy="4389835"/>
          </a:xfrm>
        </p:spPr>
        <p:txBody>
          <a:bodyP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solidFill>
                  <a:srgbClr val="00000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1173605" y="4767264"/>
            <a:ext cx="718127" cy="273844"/>
          </a:xfrm>
          <a:prstGeom prst="rect">
            <a:avLst/>
          </a:prstGeom>
        </p:spPr>
        <p:txBody>
          <a:bodyPr/>
          <a:lstStyle/>
          <a:p>
            <a:fld id="{3C994F44-F5B5-6044-BE19-102A146B3A97}" type="datetime1">
              <a:rPr lang="en-AU" smtClean="0"/>
              <a:t>21/11/17</a:t>
            </a:fld>
            <a:endParaRPr lang="en-US"/>
          </a:p>
        </p:txBody>
      </p:sp>
      <p:sp>
        <p:nvSpPr>
          <p:cNvPr id="6" name="Footer Placeholder 5"/>
          <p:cNvSpPr>
            <a:spLocks noGrp="1"/>
          </p:cNvSpPr>
          <p:nvPr>
            <p:ph type="ftr" sz="quarter" idx="11"/>
          </p:nvPr>
        </p:nvSpPr>
        <p:spPr>
          <a:xfrm>
            <a:off x="3124200" y="4767264"/>
            <a:ext cx="2895600" cy="273844"/>
          </a:xfrm>
          <a:prstGeom prst="rect">
            <a:avLst/>
          </a:prstGeom>
        </p:spPr>
        <p:txBody>
          <a:bodyPr/>
          <a:lstStyle/>
          <a:p>
            <a:r>
              <a:rPr lang="en-US"/>
              <a:t>Title of Presentation</a:t>
            </a:r>
          </a:p>
        </p:txBody>
      </p:sp>
      <p:sp>
        <p:nvSpPr>
          <p:cNvPr id="7" name="Slide Number Placeholder 6"/>
          <p:cNvSpPr>
            <a:spLocks noGrp="1"/>
          </p:cNvSpPr>
          <p:nvPr>
            <p:ph type="sldNum" sz="quarter" idx="12"/>
          </p:nvPr>
        </p:nvSpPr>
        <p:spPr>
          <a:xfrm>
            <a:off x="6553201" y="4767264"/>
            <a:ext cx="2421467" cy="273844"/>
          </a:xfrm>
          <a:prstGeom prst="rect">
            <a:avLst/>
          </a:prstGeom>
        </p:spPr>
        <p:txBody>
          <a:bodyPr/>
          <a:lstStyle/>
          <a:p>
            <a:fld id="{72B1DA50-9CDF-674D-ABF9-B3DB44414AAD}" type="slidenum">
              <a:rPr lang="en-US" smtClean="0"/>
              <a:t>‹#›</a:t>
            </a:fld>
            <a:endParaRPr lang="en-US"/>
          </a:p>
        </p:txBody>
      </p:sp>
    </p:spTree>
    <p:extLst>
      <p:ext uri="{BB962C8B-B14F-4D97-AF65-F5344CB8AC3E}">
        <p14:creationId xmlns:p14="http://schemas.microsoft.com/office/powerpoint/2010/main" val="3513877526"/>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1" Type="http://schemas.openxmlformats.org/officeDocument/2006/relationships/theme" Target="../theme/theme2.xml"/><Relationship Id="rId12"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 Id="rId9" Type="http://schemas.openxmlformats.org/officeDocument/2006/relationships/slideLayout" Target="../slideLayouts/slideLayout10.xml"/><Relationship Id="rId10"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theme" Target="../theme/theme3.xml"/><Relationship Id="rId11"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710"/>
            <a:ext cx="9180000" cy="5163750"/>
          </a:xfrm>
          <a:prstGeom prst="rect">
            <a:avLst/>
          </a:prstGeom>
        </p:spPr>
      </p:pic>
      <p:sp>
        <p:nvSpPr>
          <p:cNvPr id="2" name="Title Placeholder 1"/>
          <p:cNvSpPr>
            <a:spLocks noGrp="1"/>
          </p:cNvSpPr>
          <p:nvPr>
            <p:ph type="title"/>
          </p:nvPr>
        </p:nvSpPr>
        <p:spPr>
          <a:xfrm>
            <a:off x="1173600" y="205979"/>
            <a:ext cx="5713200" cy="857250"/>
          </a:xfrm>
          <a:prstGeom prst="rect">
            <a:avLst/>
          </a:prstGeom>
        </p:spPr>
        <p:txBody>
          <a:bodyPr vert="horz" lIns="91440" tIns="45720" rIns="91440" bIns="45720" rtlCol="0" anchor="ctr">
            <a:normAutofit/>
          </a:bodyPr>
          <a:lstStyle/>
          <a:p>
            <a:r>
              <a:rPr lang="en-US" dirty="0"/>
              <a:t>Click to edit Master title style</a:t>
            </a:r>
          </a:p>
        </p:txBody>
      </p:sp>
      <p:sp>
        <p:nvSpPr>
          <p:cNvPr id="11" name="Date Placeholder 3"/>
          <p:cNvSpPr>
            <a:spLocks noGrp="1"/>
          </p:cNvSpPr>
          <p:nvPr>
            <p:ph type="dt" sz="half" idx="2"/>
          </p:nvPr>
        </p:nvSpPr>
        <p:spPr>
          <a:xfrm>
            <a:off x="440562" y="4767264"/>
            <a:ext cx="719855" cy="273844"/>
          </a:xfrm>
          <a:prstGeom prst="rect">
            <a:avLst/>
          </a:prstGeom>
        </p:spPr>
        <p:txBody>
          <a:bodyPr vert="horz" lIns="91440" tIns="45720" rIns="91440" bIns="45720" rtlCol="0" anchor="ctr"/>
          <a:lstStyle>
            <a:lvl1pPr algn="l">
              <a:defRPr sz="600">
                <a:solidFill>
                  <a:srgbClr val="A6A6A6"/>
                </a:solidFill>
              </a:defRPr>
            </a:lvl1pPr>
          </a:lstStyle>
          <a:p>
            <a:fld id="{DE57B389-0786-F849-9579-4BC98732B665}" type="datetime1">
              <a:rPr lang="en-AU" smtClean="0"/>
              <a:pPr/>
              <a:t>21/11/17</a:t>
            </a:fld>
            <a:endParaRPr lang="en-US"/>
          </a:p>
        </p:txBody>
      </p:sp>
      <p:sp>
        <p:nvSpPr>
          <p:cNvPr id="12" name="Footer Placeholder 4"/>
          <p:cNvSpPr>
            <a:spLocks noGrp="1"/>
          </p:cNvSpPr>
          <p:nvPr>
            <p:ph type="ftr" sz="quarter" idx="3"/>
          </p:nvPr>
        </p:nvSpPr>
        <p:spPr>
          <a:xfrm>
            <a:off x="2031230" y="4767264"/>
            <a:ext cx="2895600" cy="273844"/>
          </a:xfrm>
          <a:prstGeom prst="rect">
            <a:avLst/>
          </a:prstGeom>
        </p:spPr>
        <p:txBody>
          <a:bodyPr vert="horz" lIns="91440" tIns="45720" rIns="91440" bIns="45720" rtlCol="0" anchor="ctr"/>
          <a:lstStyle>
            <a:lvl1pPr algn="ctr">
              <a:defRPr sz="600">
                <a:solidFill>
                  <a:srgbClr val="A6A6A6"/>
                </a:solidFill>
              </a:defRPr>
            </a:lvl1pPr>
          </a:lstStyle>
          <a:p>
            <a:r>
              <a:rPr lang="en-US"/>
              <a:t>Title of Presentation</a:t>
            </a:r>
          </a:p>
        </p:txBody>
      </p:sp>
      <p:sp>
        <p:nvSpPr>
          <p:cNvPr id="13" name="Slide Number Placeholder 5"/>
          <p:cNvSpPr>
            <a:spLocks noGrp="1"/>
          </p:cNvSpPr>
          <p:nvPr>
            <p:ph type="sldNum" sz="quarter" idx="4"/>
          </p:nvPr>
        </p:nvSpPr>
        <p:spPr>
          <a:xfrm>
            <a:off x="5620811" y="4767264"/>
            <a:ext cx="1228433" cy="273844"/>
          </a:xfrm>
          <a:prstGeom prst="rect">
            <a:avLst/>
          </a:prstGeom>
        </p:spPr>
        <p:txBody>
          <a:bodyPr vert="horz" lIns="91440" tIns="45720" rIns="91440" bIns="45720" rtlCol="0" anchor="ctr"/>
          <a:lstStyle>
            <a:lvl1pPr algn="r">
              <a:defRPr sz="600">
                <a:solidFill>
                  <a:schemeClr val="bg1">
                    <a:lumMod val="65000"/>
                  </a:schemeClr>
                </a:solidFill>
              </a:defRPr>
            </a:lvl1pPr>
          </a:lstStyle>
          <a:p>
            <a:fld id="{72B1DA50-9CDF-674D-ABF9-B3DB44414AAD}" type="slidenum">
              <a:rPr lang="en-US" smtClean="0"/>
              <a:pPr/>
              <a:t>‹#›</a:t>
            </a:fld>
            <a:endParaRPr lang="en-US"/>
          </a:p>
        </p:txBody>
      </p:sp>
      <p:sp>
        <p:nvSpPr>
          <p:cNvPr id="14" name="Rectangle 13"/>
          <p:cNvSpPr/>
          <p:nvPr userDrawn="1"/>
        </p:nvSpPr>
        <p:spPr>
          <a:xfrm rot="16200000">
            <a:off x="8707988" y="3022472"/>
            <a:ext cx="697627" cy="174407"/>
          </a:xfrm>
          <a:prstGeom prst="rect">
            <a:avLst/>
          </a:prstGeom>
        </p:spPr>
        <p:txBody>
          <a:bodyPr wrap="none">
            <a:spAutoFit/>
          </a:bodyPr>
          <a:lstStyle/>
          <a:p>
            <a:r>
              <a:rPr lang="en-GB" sz="800" baseline="30000">
                <a:solidFill>
                  <a:schemeClr val="bg1">
                    <a:lumMod val="85000"/>
                  </a:schemeClr>
                </a:solidFill>
              </a:rPr>
              <a:t>(CRCOS) #00212K</a:t>
            </a:r>
          </a:p>
        </p:txBody>
      </p:sp>
    </p:spTree>
    <p:extLst>
      <p:ext uri="{BB962C8B-B14F-4D97-AF65-F5344CB8AC3E}">
        <p14:creationId xmlns:p14="http://schemas.microsoft.com/office/powerpoint/2010/main" val="1507366898"/>
      </p:ext>
    </p:extLst>
  </p:cSld>
  <p:clrMap bg1="lt1" tx1="dk1" bg2="lt2" tx2="dk2" accent1="accent1" accent2="accent2" accent3="accent3" accent4="accent4" accent5="accent5" accent6="accent6" hlink="hlink" folHlink="folHlink"/>
  <p:sldLayoutIdLst>
    <p:sldLayoutId id="2147483661" r:id="rId1"/>
  </p:sldLayoutIdLst>
  <p:hf sldNum="0" hdr="0" ftr="0" dt="0"/>
  <p:txStyles>
    <p:titleStyle>
      <a:lvl1pPr algn="l" defTabSz="457200" rtl="0" eaLnBrk="1" latinLnBrk="0" hangingPunct="1">
        <a:spcBef>
          <a:spcPct val="0"/>
        </a:spcBef>
        <a:buNone/>
        <a:defRPr sz="4400" b="1" kern="1200">
          <a:solidFill>
            <a:srgbClr val="009EDD"/>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bg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bg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bg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0" y="2710"/>
            <a:ext cx="9180000" cy="5163750"/>
          </a:xfrm>
          <a:prstGeom prst="rect">
            <a:avLst/>
          </a:prstGeom>
        </p:spPr>
      </p:pic>
      <p:sp>
        <p:nvSpPr>
          <p:cNvPr id="2" name="Title Placeholder 1"/>
          <p:cNvSpPr>
            <a:spLocks noGrp="1"/>
          </p:cNvSpPr>
          <p:nvPr>
            <p:ph type="title"/>
          </p:nvPr>
        </p:nvSpPr>
        <p:spPr>
          <a:xfrm>
            <a:off x="457203" y="205979"/>
            <a:ext cx="6392041"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3" y="1200151"/>
            <a:ext cx="6392041"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3"/>
          <p:cNvSpPr>
            <a:spLocks noGrp="1"/>
          </p:cNvSpPr>
          <p:nvPr>
            <p:ph type="dt" sz="half" idx="2"/>
          </p:nvPr>
        </p:nvSpPr>
        <p:spPr>
          <a:xfrm>
            <a:off x="440562" y="4767264"/>
            <a:ext cx="719855" cy="273844"/>
          </a:xfrm>
          <a:prstGeom prst="rect">
            <a:avLst/>
          </a:prstGeom>
        </p:spPr>
        <p:txBody>
          <a:bodyPr vert="horz" lIns="91440" tIns="45720" rIns="91440" bIns="45720" rtlCol="0" anchor="ctr"/>
          <a:lstStyle>
            <a:lvl1pPr algn="l">
              <a:defRPr sz="600">
                <a:solidFill>
                  <a:srgbClr val="A6A6A6"/>
                </a:solidFill>
              </a:defRPr>
            </a:lvl1pPr>
          </a:lstStyle>
          <a:p>
            <a:fld id="{DE57B389-0786-F849-9579-4BC98732B665}" type="datetime1">
              <a:rPr lang="en-AU" smtClean="0"/>
              <a:pPr/>
              <a:t>21/11/17</a:t>
            </a:fld>
            <a:endParaRPr lang="en-US"/>
          </a:p>
        </p:txBody>
      </p:sp>
      <p:sp>
        <p:nvSpPr>
          <p:cNvPr id="15" name="Footer Placeholder 4"/>
          <p:cNvSpPr>
            <a:spLocks noGrp="1"/>
          </p:cNvSpPr>
          <p:nvPr>
            <p:ph type="ftr" sz="quarter" idx="3"/>
          </p:nvPr>
        </p:nvSpPr>
        <p:spPr>
          <a:xfrm>
            <a:off x="2031230" y="4767264"/>
            <a:ext cx="2895600" cy="273844"/>
          </a:xfrm>
          <a:prstGeom prst="rect">
            <a:avLst/>
          </a:prstGeom>
        </p:spPr>
        <p:txBody>
          <a:bodyPr vert="horz" lIns="91440" tIns="45720" rIns="91440" bIns="45720" rtlCol="0" anchor="ctr"/>
          <a:lstStyle>
            <a:lvl1pPr algn="ctr">
              <a:defRPr sz="600">
                <a:solidFill>
                  <a:srgbClr val="A6A6A6"/>
                </a:solidFill>
              </a:defRPr>
            </a:lvl1pPr>
          </a:lstStyle>
          <a:p>
            <a:r>
              <a:rPr lang="en-US"/>
              <a:t>Title of Presentation</a:t>
            </a:r>
          </a:p>
        </p:txBody>
      </p:sp>
      <p:sp>
        <p:nvSpPr>
          <p:cNvPr id="16" name="Slide Number Placeholder 5"/>
          <p:cNvSpPr>
            <a:spLocks noGrp="1"/>
          </p:cNvSpPr>
          <p:nvPr>
            <p:ph type="sldNum" sz="quarter" idx="4"/>
          </p:nvPr>
        </p:nvSpPr>
        <p:spPr>
          <a:xfrm>
            <a:off x="5620811" y="4767264"/>
            <a:ext cx="1228433" cy="273844"/>
          </a:xfrm>
          <a:prstGeom prst="rect">
            <a:avLst/>
          </a:prstGeom>
        </p:spPr>
        <p:txBody>
          <a:bodyPr vert="horz" lIns="91440" tIns="45720" rIns="91440" bIns="45720" rtlCol="0" anchor="ctr"/>
          <a:lstStyle>
            <a:lvl1pPr algn="r">
              <a:defRPr sz="600">
                <a:solidFill>
                  <a:schemeClr val="bg1">
                    <a:lumMod val="65000"/>
                  </a:schemeClr>
                </a:solidFill>
              </a:defRPr>
            </a:lvl1pPr>
          </a:lstStyle>
          <a:p>
            <a:fld id="{72B1DA50-9CDF-674D-ABF9-B3DB44414AAD}" type="slidenum">
              <a:rPr lang="en-US" smtClean="0"/>
              <a:pPr/>
              <a:t>‹#›</a:t>
            </a:fld>
            <a:endParaRPr lang="en-US"/>
          </a:p>
        </p:txBody>
      </p:sp>
      <p:sp>
        <p:nvSpPr>
          <p:cNvPr id="17" name="Rectangle 16"/>
          <p:cNvSpPr/>
          <p:nvPr userDrawn="1"/>
        </p:nvSpPr>
        <p:spPr>
          <a:xfrm rot="16200000">
            <a:off x="8707988" y="3022472"/>
            <a:ext cx="697627" cy="174407"/>
          </a:xfrm>
          <a:prstGeom prst="rect">
            <a:avLst/>
          </a:prstGeom>
        </p:spPr>
        <p:txBody>
          <a:bodyPr wrap="none">
            <a:spAutoFit/>
          </a:bodyPr>
          <a:lstStyle/>
          <a:p>
            <a:r>
              <a:rPr lang="en-GB" sz="800" baseline="30000">
                <a:solidFill>
                  <a:schemeClr val="bg1">
                    <a:lumMod val="85000"/>
                  </a:schemeClr>
                </a:solidFill>
              </a:rPr>
              <a:t>(CRCOS) #00212K</a:t>
            </a:r>
          </a:p>
        </p:txBody>
      </p:sp>
    </p:spTree>
    <p:extLst>
      <p:ext uri="{BB962C8B-B14F-4D97-AF65-F5344CB8AC3E}">
        <p14:creationId xmlns:p14="http://schemas.microsoft.com/office/powerpoint/2010/main" val="18734727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Lst>
  <p:hf sldNum="0" hdr="0" ftr="0" dt="0"/>
  <p:txStyles>
    <p:titleStyle>
      <a:lvl1pPr algn="l" defTabSz="457200" rtl="0" eaLnBrk="1" latinLnBrk="0" hangingPunct="1">
        <a:spcBef>
          <a:spcPct val="0"/>
        </a:spcBef>
        <a:buNone/>
        <a:defRPr sz="3600" b="1" kern="1200">
          <a:solidFill>
            <a:srgbClr val="009EDD"/>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2710"/>
            <a:ext cx="9180000" cy="5163750"/>
          </a:xfrm>
          <a:prstGeom prst="rect">
            <a:avLst/>
          </a:prstGeom>
        </p:spPr>
      </p:pic>
      <p:sp>
        <p:nvSpPr>
          <p:cNvPr id="2" name="Title Placeholder 1"/>
          <p:cNvSpPr>
            <a:spLocks noGrp="1"/>
          </p:cNvSpPr>
          <p:nvPr>
            <p:ph type="title"/>
          </p:nvPr>
        </p:nvSpPr>
        <p:spPr>
          <a:xfrm>
            <a:off x="457200" y="205979"/>
            <a:ext cx="7618248"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7618248"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3"/>
          <p:cNvSpPr>
            <a:spLocks noGrp="1"/>
          </p:cNvSpPr>
          <p:nvPr>
            <p:ph type="dt" sz="half" idx="2"/>
          </p:nvPr>
        </p:nvSpPr>
        <p:spPr>
          <a:xfrm>
            <a:off x="440562" y="4767264"/>
            <a:ext cx="719855" cy="273844"/>
          </a:xfrm>
          <a:prstGeom prst="rect">
            <a:avLst/>
          </a:prstGeom>
        </p:spPr>
        <p:txBody>
          <a:bodyPr vert="horz" lIns="91440" tIns="45720" rIns="91440" bIns="45720" rtlCol="0" anchor="ctr"/>
          <a:lstStyle>
            <a:lvl1pPr algn="l">
              <a:defRPr sz="600">
                <a:solidFill>
                  <a:srgbClr val="A6A6A6"/>
                </a:solidFill>
              </a:defRPr>
            </a:lvl1pPr>
          </a:lstStyle>
          <a:p>
            <a:fld id="{DE57B389-0786-F849-9579-4BC98732B665}" type="datetime1">
              <a:rPr lang="en-AU" smtClean="0"/>
              <a:pPr/>
              <a:t>21/11/17</a:t>
            </a:fld>
            <a:endParaRPr lang="en-US"/>
          </a:p>
        </p:txBody>
      </p:sp>
      <p:sp>
        <p:nvSpPr>
          <p:cNvPr id="12" name="Footer Placeholder 4"/>
          <p:cNvSpPr>
            <a:spLocks noGrp="1"/>
          </p:cNvSpPr>
          <p:nvPr>
            <p:ph type="ftr" sz="quarter" idx="3"/>
          </p:nvPr>
        </p:nvSpPr>
        <p:spPr>
          <a:xfrm>
            <a:off x="2031230" y="4767264"/>
            <a:ext cx="2895600" cy="273844"/>
          </a:xfrm>
          <a:prstGeom prst="rect">
            <a:avLst/>
          </a:prstGeom>
        </p:spPr>
        <p:txBody>
          <a:bodyPr vert="horz" lIns="91440" tIns="45720" rIns="91440" bIns="45720" rtlCol="0" anchor="ctr"/>
          <a:lstStyle>
            <a:lvl1pPr algn="ctr">
              <a:defRPr sz="600">
                <a:solidFill>
                  <a:srgbClr val="A6A6A6"/>
                </a:solidFill>
              </a:defRPr>
            </a:lvl1pPr>
          </a:lstStyle>
          <a:p>
            <a:r>
              <a:rPr lang="en-US"/>
              <a:t>Title of Presentation</a:t>
            </a:r>
          </a:p>
        </p:txBody>
      </p:sp>
      <p:sp>
        <p:nvSpPr>
          <p:cNvPr id="13" name="Slide Number Placeholder 5"/>
          <p:cNvSpPr>
            <a:spLocks noGrp="1"/>
          </p:cNvSpPr>
          <p:nvPr>
            <p:ph type="sldNum" sz="quarter" idx="4"/>
          </p:nvPr>
        </p:nvSpPr>
        <p:spPr>
          <a:xfrm>
            <a:off x="5620811" y="4767264"/>
            <a:ext cx="1228433" cy="273844"/>
          </a:xfrm>
          <a:prstGeom prst="rect">
            <a:avLst/>
          </a:prstGeom>
        </p:spPr>
        <p:txBody>
          <a:bodyPr vert="horz" lIns="91440" tIns="45720" rIns="91440" bIns="45720" rtlCol="0" anchor="ctr"/>
          <a:lstStyle>
            <a:lvl1pPr algn="r">
              <a:defRPr sz="600">
                <a:solidFill>
                  <a:schemeClr val="bg1">
                    <a:lumMod val="65000"/>
                  </a:schemeClr>
                </a:solidFill>
              </a:defRPr>
            </a:lvl1pPr>
          </a:lstStyle>
          <a:p>
            <a:fld id="{72B1DA50-9CDF-674D-ABF9-B3DB44414AAD}" type="slidenum">
              <a:rPr lang="en-US" smtClean="0"/>
              <a:pPr/>
              <a:t>‹#›</a:t>
            </a:fld>
            <a:endParaRPr lang="en-US"/>
          </a:p>
        </p:txBody>
      </p:sp>
      <p:sp>
        <p:nvSpPr>
          <p:cNvPr id="14" name="Rectangle 13"/>
          <p:cNvSpPr/>
          <p:nvPr userDrawn="1"/>
        </p:nvSpPr>
        <p:spPr>
          <a:xfrm rot="16200000">
            <a:off x="8707988" y="3022472"/>
            <a:ext cx="697627" cy="174407"/>
          </a:xfrm>
          <a:prstGeom prst="rect">
            <a:avLst/>
          </a:prstGeom>
        </p:spPr>
        <p:txBody>
          <a:bodyPr wrap="none">
            <a:spAutoFit/>
          </a:bodyPr>
          <a:lstStyle/>
          <a:p>
            <a:r>
              <a:rPr lang="en-GB" sz="800" baseline="30000">
                <a:solidFill>
                  <a:schemeClr val="bg1">
                    <a:lumMod val="85000"/>
                  </a:schemeClr>
                </a:solidFill>
              </a:rPr>
              <a:t>(CRCOS) #00212K</a:t>
            </a:r>
          </a:p>
        </p:txBody>
      </p:sp>
    </p:spTree>
    <p:extLst>
      <p:ext uri="{BB962C8B-B14F-4D97-AF65-F5344CB8AC3E}">
        <p14:creationId xmlns:p14="http://schemas.microsoft.com/office/powerpoint/2010/main" val="13327899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Lst>
  <p:hf sldNum="0" hdr="0" ftr="0" dt="0"/>
  <p:txStyles>
    <p:titleStyle>
      <a:lvl1pPr algn="l" defTabSz="457200" rtl="0" eaLnBrk="1" latinLnBrk="0" hangingPunct="1">
        <a:spcBef>
          <a:spcPct val="0"/>
        </a:spcBef>
        <a:buNone/>
        <a:defRPr sz="3600" b="1" kern="1200">
          <a:solidFill>
            <a:srgbClr val="009EDD"/>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000000"/>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000000"/>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000000"/>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00000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1" Type="http://schemas.openxmlformats.org/officeDocument/2006/relationships/slideLayout" Target="../slideLayouts/slideLayout3.xml"/><Relationship Id="rId2" Type="http://schemas.openxmlformats.org/officeDocument/2006/relationships/image" Target="../media/image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 Id="rId3" Type="http://schemas.openxmlformats.org/officeDocument/2006/relationships/image" Target="../media/image1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ELSA Workshop </a:t>
            </a:r>
          </a:p>
        </p:txBody>
      </p:sp>
      <p:sp>
        <p:nvSpPr>
          <p:cNvPr id="3" name="Subtitle 2"/>
          <p:cNvSpPr>
            <a:spLocks noGrp="1"/>
          </p:cNvSpPr>
          <p:nvPr>
            <p:ph type="subTitle" idx="1"/>
          </p:nvPr>
        </p:nvSpPr>
        <p:spPr/>
        <p:txBody>
          <a:bodyPr/>
          <a:lstStyle/>
          <a:p>
            <a:r>
              <a:rPr lang="en-US" dirty="0"/>
              <a:t>Day One </a:t>
            </a:r>
            <a:r>
              <a:rPr lang="mr-IN" dirty="0"/>
              <a:t>–</a:t>
            </a:r>
            <a:r>
              <a:rPr lang="en-US"/>
              <a:t> Session Two</a:t>
            </a:r>
          </a:p>
        </p:txBody>
      </p:sp>
      <p:sp>
        <p:nvSpPr>
          <p:cNvPr id="5" name="Rectangle 4"/>
          <p:cNvSpPr/>
          <p:nvPr/>
        </p:nvSpPr>
        <p:spPr>
          <a:xfrm>
            <a:off x="127321" y="4819013"/>
            <a:ext cx="9204960" cy="215444"/>
          </a:xfrm>
          <a:prstGeom prst="rect">
            <a:avLst/>
          </a:prstGeom>
        </p:spPr>
        <p:txBody>
          <a:bodyPr wrap="square">
            <a:spAutoFit/>
          </a:bodyPr>
          <a:lstStyle/>
          <a:p>
            <a:r>
              <a:rPr lang="en-AU" sz="800" i="1" dirty="0"/>
              <a:t>ELSA is funded by the Australian Government Department of Education and Training through the National Innovation and Science Agenda</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9668" b="40030"/>
          <a:stretch/>
        </p:blipFill>
        <p:spPr>
          <a:xfrm>
            <a:off x="229896" y="184041"/>
            <a:ext cx="1295214" cy="522015"/>
          </a:xfrm>
          <a:prstGeom prst="rect">
            <a:avLst/>
          </a:prstGeom>
        </p:spPr>
      </p:pic>
    </p:spTree>
    <p:extLst>
      <p:ext uri="{BB962C8B-B14F-4D97-AF65-F5344CB8AC3E}">
        <p14:creationId xmlns:p14="http://schemas.microsoft.com/office/powerpoint/2010/main" val="14740570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3" y="114061"/>
            <a:ext cx="6392041" cy="682229"/>
          </a:xfrm>
        </p:spPr>
        <p:txBody>
          <a:bodyPr/>
          <a:lstStyle/>
          <a:p>
            <a:r>
              <a:rPr lang="en-US" dirty="0"/>
              <a:t>Meet the gang</a:t>
            </a:r>
          </a:p>
        </p:txBody>
      </p:sp>
      <p:pic>
        <p:nvPicPr>
          <p:cNvPr id="3" name="Picture 2" descr="Screen Shot 2017-10-20 at 12.50.0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805179"/>
            <a:ext cx="5651500" cy="4248193"/>
          </a:xfrm>
          <a:prstGeom prst="rect">
            <a:avLst/>
          </a:prstGeom>
        </p:spPr>
      </p:pic>
    </p:spTree>
    <p:extLst>
      <p:ext uri="{BB962C8B-B14F-4D97-AF65-F5344CB8AC3E}">
        <p14:creationId xmlns:p14="http://schemas.microsoft.com/office/powerpoint/2010/main" val="1242162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3596" y="203193"/>
            <a:ext cx="6172200" cy="648072"/>
          </a:xfrm>
        </p:spPr>
        <p:txBody>
          <a:bodyPr/>
          <a:lstStyle/>
          <a:p>
            <a:r>
              <a:rPr lang="en-US" dirty="0"/>
              <a:t>Let’s Dance - Representing</a:t>
            </a:r>
          </a:p>
        </p:txBody>
      </p:sp>
      <p:pic>
        <p:nvPicPr>
          <p:cNvPr id="4" name="Content Placeholder 3" descr="ELSA_Environment_Dancing_AussieBush_icons_01.png"/>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13331" b="2279"/>
          <a:stretch/>
        </p:blipFill>
        <p:spPr>
          <a:xfrm>
            <a:off x="545006" y="974720"/>
            <a:ext cx="6360790" cy="4050450"/>
          </a:xfrm>
        </p:spPr>
      </p:pic>
    </p:spTree>
    <p:extLst>
      <p:ext uri="{BB962C8B-B14F-4D97-AF65-F5344CB8AC3E}">
        <p14:creationId xmlns:p14="http://schemas.microsoft.com/office/powerpoint/2010/main" val="1394162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157" y="203193"/>
            <a:ext cx="6961910" cy="648072"/>
          </a:xfrm>
        </p:spPr>
        <p:txBody>
          <a:bodyPr>
            <a:normAutofit fontScale="90000"/>
          </a:bodyPr>
          <a:lstStyle/>
          <a:p>
            <a:r>
              <a:rPr lang="en-US" dirty="0"/>
              <a:t>Let’s Dance </a:t>
            </a:r>
            <a:r>
              <a:rPr lang="mr-IN" dirty="0"/>
              <a:t>–</a:t>
            </a:r>
            <a:r>
              <a:rPr lang="en-US" dirty="0"/>
              <a:t> Out in the Australian Bush </a:t>
            </a:r>
          </a:p>
        </p:txBody>
      </p:sp>
      <p:pic>
        <p:nvPicPr>
          <p:cNvPr id="7" name="Picture 6" descr="Screen Shot 2017-10-18 at 1.26.2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999" y="1042170"/>
            <a:ext cx="6765637" cy="992294"/>
          </a:xfrm>
          <a:prstGeom prst="rect">
            <a:avLst/>
          </a:prstGeom>
        </p:spPr>
      </p:pic>
      <p:pic>
        <p:nvPicPr>
          <p:cNvPr id="8" name="Picture 7" descr="Screen Shot 2017-10-18 at 1.26.4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998" y="2246505"/>
            <a:ext cx="6651797" cy="768951"/>
          </a:xfrm>
          <a:prstGeom prst="rect">
            <a:avLst/>
          </a:prstGeom>
        </p:spPr>
      </p:pic>
      <p:pic>
        <p:nvPicPr>
          <p:cNvPr id="9" name="Picture 8" descr="Screen Shot 2017-10-18 at 1.27.15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817" y="3195954"/>
            <a:ext cx="6430819" cy="844213"/>
          </a:xfrm>
          <a:prstGeom prst="rect">
            <a:avLst/>
          </a:prstGeom>
        </p:spPr>
      </p:pic>
      <p:pic>
        <p:nvPicPr>
          <p:cNvPr id="10" name="Picture 9" descr="Screen Shot 2017-10-18 at 1.27.52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8729" y="4198037"/>
            <a:ext cx="6580908" cy="841554"/>
          </a:xfrm>
          <a:prstGeom prst="rect">
            <a:avLst/>
          </a:prstGeom>
        </p:spPr>
      </p:pic>
      <p:cxnSp>
        <p:nvCxnSpPr>
          <p:cNvPr id="12" name="Straight Connector 11"/>
          <p:cNvCxnSpPr/>
          <p:nvPr/>
        </p:nvCxnSpPr>
        <p:spPr>
          <a:xfrm>
            <a:off x="253999" y="2034464"/>
            <a:ext cx="676563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53999" y="3020229"/>
            <a:ext cx="676563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40157" y="4198037"/>
            <a:ext cx="6765638"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909455" y="851265"/>
            <a:ext cx="1177636" cy="369332"/>
          </a:xfrm>
          <a:prstGeom prst="rect">
            <a:avLst/>
          </a:prstGeom>
          <a:noFill/>
        </p:spPr>
        <p:txBody>
          <a:bodyPr wrap="square" rtlCol="0">
            <a:spAutoFit/>
          </a:bodyPr>
          <a:lstStyle/>
          <a:p>
            <a:r>
              <a:rPr lang="en-US" dirty="0"/>
              <a:t>Chorus 1</a:t>
            </a:r>
          </a:p>
        </p:txBody>
      </p:sp>
      <p:sp>
        <p:nvSpPr>
          <p:cNvPr id="16" name="TextBox 15"/>
          <p:cNvSpPr txBox="1"/>
          <p:nvPr/>
        </p:nvSpPr>
        <p:spPr>
          <a:xfrm>
            <a:off x="2909455" y="2158210"/>
            <a:ext cx="1177636" cy="369332"/>
          </a:xfrm>
          <a:prstGeom prst="rect">
            <a:avLst/>
          </a:prstGeom>
          <a:noFill/>
        </p:spPr>
        <p:txBody>
          <a:bodyPr wrap="square" rtlCol="0">
            <a:spAutoFit/>
          </a:bodyPr>
          <a:lstStyle/>
          <a:p>
            <a:r>
              <a:rPr lang="en-US" dirty="0"/>
              <a:t>Chorus 2</a:t>
            </a:r>
          </a:p>
        </p:txBody>
      </p:sp>
      <p:sp>
        <p:nvSpPr>
          <p:cNvPr id="17" name="TextBox 16"/>
          <p:cNvSpPr txBox="1"/>
          <p:nvPr/>
        </p:nvSpPr>
        <p:spPr>
          <a:xfrm>
            <a:off x="2909455" y="3042530"/>
            <a:ext cx="1177636" cy="369332"/>
          </a:xfrm>
          <a:prstGeom prst="rect">
            <a:avLst/>
          </a:prstGeom>
          <a:noFill/>
        </p:spPr>
        <p:txBody>
          <a:bodyPr wrap="square" rtlCol="0">
            <a:spAutoFit/>
          </a:bodyPr>
          <a:lstStyle/>
          <a:p>
            <a:r>
              <a:rPr lang="en-US" dirty="0"/>
              <a:t>Chorus 3</a:t>
            </a:r>
          </a:p>
        </p:txBody>
      </p:sp>
      <p:sp>
        <p:nvSpPr>
          <p:cNvPr id="18" name="TextBox 17"/>
          <p:cNvSpPr txBox="1"/>
          <p:nvPr/>
        </p:nvSpPr>
        <p:spPr>
          <a:xfrm>
            <a:off x="3061855" y="4340301"/>
            <a:ext cx="1177636" cy="369332"/>
          </a:xfrm>
          <a:prstGeom prst="rect">
            <a:avLst/>
          </a:prstGeom>
          <a:noFill/>
        </p:spPr>
        <p:txBody>
          <a:bodyPr wrap="square" rtlCol="0">
            <a:spAutoFit/>
          </a:bodyPr>
          <a:lstStyle/>
          <a:p>
            <a:r>
              <a:rPr lang="en-US" dirty="0"/>
              <a:t>Chorus 4</a:t>
            </a:r>
          </a:p>
        </p:txBody>
      </p:sp>
    </p:spTree>
    <p:extLst>
      <p:ext uri="{BB962C8B-B14F-4D97-AF65-F5344CB8AC3E}">
        <p14:creationId xmlns:p14="http://schemas.microsoft.com/office/powerpoint/2010/main" val="2994611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157" y="203193"/>
            <a:ext cx="6961910" cy="648072"/>
          </a:xfrm>
        </p:spPr>
        <p:txBody>
          <a:bodyPr>
            <a:normAutofit fontScale="90000"/>
          </a:bodyPr>
          <a:lstStyle/>
          <a:p>
            <a:r>
              <a:rPr lang="en-US" dirty="0"/>
              <a:t>Let’s Dance </a:t>
            </a:r>
            <a:r>
              <a:rPr lang="mr-IN" dirty="0"/>
              <a:t>–</a:t>
            </a:r>
            <a:r>
              <a:rPr lang="en-US" dirty="0"/>
              <a:t> Out in the Australian Bush </a:t>
            </a:r>
          </a:p>
        </p:txBody>
      </p:sp>
      <p:pic>
        <p:nvPicPr>
          <p:cNvPr id="3" name="Picture 2" descr="Screen Shot 2017-10-18 at 1.39.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779" y="851264"/>
            <a:ext cx="6655288" cy="4292235"/>
          </a:xfrm>
          <a:prstGeom prst="rect">
            <a:avLst/>
          </a:prstGeom>
        </p:spPr>
      </p:pic>
    </p:spTree>
    <p:extLst>
      <p:ext uri="{BB962C8B-B14F-4D97-AF65-F5344CB8AC3E}">
        <p14:creationId xmlns:p14="http://schemas.microsoft.com/office/powerpoint/2010/main" val="24903410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atterning links to other areas.png"/>
          <p:cNvPicPr>
            <a:picLocks noChangeAspect="1"/>
          </p:cNvPicPr>
          <p:nvPr/>
        </p:nvPicPr>
        <p:blipFill rotWithShape="1">
          <a:blip r:embed="rId3">
            <a:extLst>
              <a:ext uri="{28A0092B-C50C-407E-A947-70E740481C1C}">
                <a14:useLocalDpi xmlns:a14="http://schemas.microsoft.com/office/drawing/2010/main" val="0"/>
              </a:ext>
            </a:extLst>
          </a:blip>
          <a:srcRect l="8204" t="25628" r="3424" b="11093"/>
          <a:stretch/>
        </p:blipFill>
        <p:spPr>
          <a:xfrm>
            <a:off x="1655510" y="1132244"/>
            <a:ext cx="4374486" cy="4011256"/>
          </a:xfrm>
          <a:prstGeom prst="rect">
            <a:avLst/>
          </a:prstGeom>
        </p:spPr>
      </p:pic>
      <p:sp>
        <p:nvSpPr>
          <p:cNvPr id="3" name="TextBox 2"/>
          <p:cNvSpPr txBox="1"/>
          <p:nvPr/>
        </p:nvSpPr>
        <p:spPr>
          <a:xfrm>
            <a:off x="1073727" y="289995"/>
            <a:ext cx="5876637" cy="715581"/>
          </a:xfrm>
          <a:prstGeom prst="rect">
            <a:avLst/>
          </a:prstGeom>
          <a:noFill/>
        </p:spPr>
        <p:txBody>
          <a:bodyPr wrap="square" rtlCol="0">
            <a:spAutoFit/>
          </a:bodyPr>
          <a:lstStyle/>
          <a:p>
            <a:r>
              <a:rPr lang="en-US" sz="1350" dirty="0"/>
              <a:t>Describing attributes, comparing, ordering, sorting, creating, and representing are all elements of patterning, a rich STEM practice, that involves ourselves and objects in our world. It connects to many activities in preschool and beyond.</a:t>
            </a:r>
          </a:p>
        </p:txBody>
      </p:sp>
    </p:spTree>
    <p:extLst>
      <p:ext uri="{BB962C8B-B14F-4D97-AF65-F5344CB8AC3E}">
        <p14:creationId xmlns:p14="http://schemas.microsoft.com/office/powerpoint/2010/main" val="4635737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980149244"/>
              </p:ext>
            </p:extLst>
          </p:nvPr>
        </p:nvGraphicFramePr>
        <p:xfrm>
          <a:off x="949675" y="0"/>
          <a:ext cx="6534726" cy="5002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p:cNvSpPr/>
          <p:nvPr/>
        </p:nvSpPr>
        <p:spPr>
          <a:xfrm>
            <a:off x="104827" y="170357"/>
            <a:ext cx="1673173" cy="646331"/>
          </a:xfrm>
          <a:prstGeom prst="rect">
            <a:avLst/>
          </a:prstGeom>
        </p:spPr>
        <p:txBody>
          <a:bodyPr wrap="square">
            <a:spAutoFit/>
          </a:bodyPr>
          <a:lstStyle/>
          <a:p>
            <a:r>
              <a:rPr lang="en-AU" dirty="0">
                <a:solidFill>
                  <a:schemeClr val="tx2">
                    <a:lumMod val="60000"/>
                    <a:lumOff val="40000"/>
                  </a:schemeClr>
                </a:solidFill>
              </a:rPr>
              <a:t>Patterns and Relationships</a:t>
            </a:r>
            <a:endParaRPr lang="en-US" dirty="0">
              <a:solidFill>
                <a:schemeClr val="tx2">
                  <a:lumMod val="60000"/>
                  <a:lumOff val="40000"/>
                </a:schemeClr>
              </a:solidFill>
            </a:endParaRPr>
          </a:p>
        </p:txBody>
      </p:sp>
    </p:spTree>
    <p:extLst>
      <p:ext uri="{BB962C8B-B14F-4D97-AF65-F5344CB8AC3E}">
        <p14:creationId xmlns:p14="http://schemas.microsoft.com/office/powerpoint/2010/main" val="2139163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848314839"/>
              </p:ext>
            </p:extLst>
          </p:nvPr>
        </p:nvGraphicFramePr>
        <p:xfrm>
          <a:off x="671883" y="11574"/>
          <a:ext cx="6534726" cy="5131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104827" y="170357"/>
            <a:ext cx="1673173" cy="646331"/>
          </a:xfrm>
          <a:prstGeom prst="rect">
            <a:avLst/>
          </a:prstGeom>
        </p:spPr>
        <p:txBody>
          <a:bodyPr wrap="square">
            <a:spAutoFit/>
          </a:bodyPr>
          <a:lstStyle/>
          <a:p>
            <a:r>
              <a:rPr lang="en-AU" dirty="0">
                <a:solidFill>
                  <a:schemeClr val="tx2">
                    <a:lumMod val="60000"/>
                    <a:lumOff val="40000"/>
                  </a:schemeClr>
                </a:solidFill>
              </a:rPr>
              <a:t>Patterns and Relationships</a:t>
            </a:r>
            <a:endParaRPr lang="en-US" dirty="0">
              <a:solidFill>
                <a:schemeClr val="tx2">
                  <a:lumMod val="60000"/>
                  <a:lumOff val="40000"/>
                </a:schemeClr>
              </a:solidFill>
            </a:endParaRPr>
          </a:p>
        </p:txBody>
      </p:sp>
    </p:spTree>
    <p:extLst>
      <p:ext uri="{BB962C8B-B14F-4D97-AF65-F5344CB8AC3E}">
        <p14:creationId xmlns:p14="http://schemas.microsoft.com/office/powerpoint/2010/main" val="404839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6580" y="137834"/>
            <a:ext cx="6164442" cy="705725"/>
          </a:xfrm>
        </p:spPr>
        <p:txBody>
          <a:bodyPr/>
          <a:lstStyle/>
          <a:p>
            <a:r>
              <a:rPr lang="en-AU" dirty="0"/>
              <a:t>Children’s App 1</a:t>
            </a:r>
          </a:p>
        </p:txBody>
      </p:sp>
      <p:sp>
        <p:nvSpPr>
          <p:cNvPr id="7" name="Content Placeholder 6"/>
          <p:cNvSpPr>
            <a:spLocks noGrp="1"/>
          </p:cNvSpPr>
          <p:nvPr>
            <p:ph idx="1"/>
          </p:nvPr>
        </p:nvSpPr>
        <p:spPr>
          <a:xfrm>
            <a:off x="346364" y="1051903"/>
            <a:ext cx="6532416" cy="3751064"/>
          </a:xfrm>
        </p:spPr>
        <p:txBody>
          <a:bodyPr>
            <a:normAutofit fontScale="85000" lnSpcReduction="20000"/>
          </a:bodyPr>
          <a:lstStyle/>
          <a:p>
            <a:pPr marL="0" indent="0">
              <a:buNone/>
            </a:pPr>
            <a:r>
              <a:rPr lang="en-AU" dirty="0"/>
              <a:t>Four activities to engage with based on the four areas of conceptual development</a:t>
            </a:r>
          </a:p>
          <a:p>
            <a:pPr marL="385763" indent="-385763">
              <a:buFont typeface="+mj-lt"/>
              <a:buAutoNum type="arabicPeriod"/>
            </a:pPr>
            <a:r>
              <a:rPr lang="en-AU" dirty="0"/>
              <a:t>Picture book corner (Ordering)</a:t>
            </a:r>
          </a:p>
          <a:p>
            <a:pPr marL="385763" indent="-385763">
              <a:buFont typeface="+mj-lt"/>
              <a:buAutoNum type="arabicPeriod"/>
            </a:pPr>
            <a:r>
              <a:rPr lang="en-AU" dirty="0"/>
              <a:t>What’s in our lunch box? (Sorting)</a:t>
            </a:r>
          </a:p>
          <a:p>
            <a:pPr marL="385763" indent="-385763">
              <a:buFont typeface="+mj-lt"/>
              <a:buAutoNum type="arabicPeriod"/>
            </a:pPr>
            <a:r>
              <a:rPr lang="en-AU" dirty="0"/>
              <a:t>Let’s decorate (Patterning)</a:t>
            </a:r>
          </a:p>
          <a:p>
            <a:pPr marL="385763" indent="-385763">
              <a:buFont typeface="+mj-lt"/>
              <a:buAutoNum type="arabicPeriod"/>
            </a:pPr>
            <a:r>
              <a:rPr lang="en-AU" dirty="0"/>
              <a:t>Let’s dance (Representing)</a:t>
            </a:r>
          </a:p>
          <a:p>
            <a:pPr marL="385763" indent="-385763">
              <a:buFont typeface="+mj-lt"/>
              <a:buAutoNum type="arabicPeriod"/>
            </a:pPr>
            <a:endParaRPr lang="en-AU" dirty="0"/>
          </a:p>
          <a:p>
            <a:pPr marL="0" indent="0">
              <a:buNone/>
            </a:pPr>
            <a:r>
              <a:rPr lang="en-AU" dirty="0"/>
              <a:t>Before lunch we will have a play with App One – but here is a sneak peak. </a:t>
            </a:r>
          </a:p>
          <a:p>
            <a:pPr marL="385763" indent="-385763">
              <a:buFont typeface="+mj-lt"/>
              <a:buAutoNum type="arabicPeriod"/>
            </a:pPr>
            <a:endParaRPr lang="en-AU" dirty="0"/>
          </a:p>
          <a:p>
            <a:pPr marL="0" indent="0">
              <a:buNone/>
            </a:pPr>
            <a:endParaRPr lang="en-AU" dirty="0"/>
          </a:p>
          <a:p>
            <a:endParaRPr lang="en-AU" dirty="0"/>
          </a:p>
        </p:txBody>
      </p:sp>
    </p:spTree>
    <p:extLst>
      <p:ext uri="{BB962C8B-B14F-4D97-AF65-F5344CB8AC3E}">
        <p14:creationId xmlns:p14="http://schemas.microsoft.com/office/powerpoint/2010/main" val="511929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7132" y="43960"/>
            <a:ext cx="6474868" cy="637580"/>
          </a:xfrm>
        </p:spPr>
        <p:txBody>
          <a:bodyPr>
            <a:noAutofit/>
          </a:bodyPr>
          <a:lstStyle/>
          <a:p>
            <a:r>
              <a:rPr lang="en-AU" sz="2400" dirty="0"/>
              <a:t>Patterns and Relationships: What do we mean?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96323140"/>
              </p:ext>
            </p:extLst>
          </p:nvPr>
        </p:nvGraphicFramePr>
        <p:xfrm>
          <a:off x="266219" y="716264"/>
          <a:ext cx="7002682" cy="43744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3410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3546" y="150089"/>
            <a:ext cx="6164442" cy="724765"/>
          </a:xfrm>
        </p:spPr>
        <p:txBody>
          <a:bodyPr>
            <a:normAutofit fontScale="90000"/>
          </a:bodyPr>
          <a:lstStyle/>
          <a:p>
            <a:r>
              <a:rPr lang="en-AU" dirty="0"/>
              <a:t>Ordering and Sorting </a:t>
            </a:r>
            <a:r>
              <a:rPr lang="mr-IN" dirty="0"/>
              <a:t>–</a:t>
            </a:r>
            <a:r>
              <a:rPr lang="en-AU" dirty="0"/>
              <a:t> Core Ideas</a:t>
            </a:r>
          </a:p>
        </p:txBody>
      </p:sp>
      <p:sp>
        <p:nvSpPr>
          <p:cNvPr id="7" name="Content Placeholder 6"/>
          <p:cNvSpPr>
            <a:spLocks noGrp="1"/>
          </p:cNvSpPr>
          <p:nvPr>
            <p:ph idx="1"/>
          </p:nvPr>
        </p:nvSpPr>
        <p:spPr>
          <a:xfrm>
            <a:off x="254000" y="874855"/>
            <a:ext cx="6869545" cy="4147418"/>
          </a:xfrm>
        </p:spPr>
        <p:txBody>
          <a:bodyPr>
            <a:normAutofit fontScale="70000" lnSpcReduction="20000"/>
          </a:bodyPr>
          <a:lstStyle/>
          <a:p>
            <a:pPr marL="0" indent="0">
              <a:buNone/>
            </a:pPr>
            <a:r>
              <a:rPr lang="en-AU" b="1" i="1" dirty="0"/>
              <a:t>Attributes.</a:t>
            </a:r>
            <a:r>
              <a:rPr lang="en-AU" dirty="0"/>
              <a:t> Attributes are qualities an object has. Attributes are used for ordering, sorting and patterning activities.</a:t>
            </a:r>
          </a:p>
          <a:p>
            <a:pPr marL="0" indent="0">
              <a:buNone/>
            </a:pPr>
            <a:r>
              <a:rPr lang="en-AU" b="1" i="1" dirty="0"/>
              <a:t>Ordering (Seriation). </a:t>
            </a:r>
            <a:r>
              <a:rPr lang="en-AU" dirty="0"/>
              <a:t>Seriation is arranging objects in order by size, location, time or some other measurable attribute. </a:t>
            </a:r>
          </a:p>
          <a:p>
            <a:pPr marL="0" indent="0">
              <a:buNone/>
            </a:pPr>
            <a:r>
              <a:rPr lang="en-AU" b="1" i="1" dirty="0"/>
              <a:t>Double Ordering (Double Seriation).</a:t>
            </a:r>
            <a:r>
              <a:rPr lang="en-AU" dirty="0"/>
              <a:t> Double Seriation combines the skills of seriation and matching and occurs when two corresponding sets are both in order on the same attribute. </a:t>
            </a:r>
          </a:p>
          <a:p>
            <a:pPr marL="0" indent="0">
              <a:buNone/>
            </a:pPr>
            <a:r>
              <a:rPr lang="en-AU" b="1" i="1" dirty="0"/>
              <a:t>Sorting. </a:t>
            </a:r>
            <a:r>
              <a:rPr lang="en-AU" dirty="0"/>
              <a:t>Sorting is the idea that items in a group share a common attribute. The three D’s of sorting are </a:t>
            </a:r>
            <a:r>
              <a:rPr lang="en-AU" i="1" dirty="0"/>
              <a:t>Decide</a:t>
            </a:r>
            <a:r>
              <a:rPr lang="en-AU" dirty="0"/>
              <a:t> on the attribute to sort upon (e.g. colour); </a:t>
            </a:r>
            <a:r>
              <a:rPr lang="en-AU" i="1" dirty="0"/>
              <a:t>Do</a:t>
            </a:r>
            <a:r>
              <a:rPr lang="en-AU" dirty="0"/>
              <a:t> the sort; and </a:t>
            </a:r>
            <a:r>
              <a:rPr lang="en-AU" i="1" dirty="0"/>
              <a:t>Describe</a:t>
            </a:r>
            <a:r>
              <a:rPr lang="en-AU" dirty="0"/>
              <a:t> the sort (e.g. here are all the red things, blue things etc.)</a:t>
            </a:r>
          </a:p>
          <a:p>
            <a:pPr marL="385763" indent="-385763">
              <a:buFont typeface="+mj-lt"/>
              <a:buAutoNum type="arabicPeriod"/>
            </a:pPr>
            <a:endParaRPr lang="en-AU" dirty="0"/>
          </a:p>
          <a:p>
            <a:pPr marL="0" indent="0">
              <a:buNone/>
            </a:pPr>
            <a:endParaRPr lang="en-AU" dirty="0"/>
          </a:p>
          <a:p>
            <a:endParaRPr lang="en-AU" dirty="0"/>
          </a:p>
        </p:txBody>
      </p:sp>
    </p:spTree>
    <p:extLst>
      <p:ext uri="{BB962C8B-B14F-4D97-AF65-F5344CB8AC3E}">
        <p14:creationId xmlns:p14="http://schemas.microsoft.com/office/powerpoint/2010/main" val="1154877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855218" y="1119840"/>
            <a:ext cx="7772400" cy="1102519"/>
          </a:xfrm>
        </p:spPr>
        <p:txBody>
          <a:bodyPr>
            <a:normAutofit fontScale="90000"/>
          </a:bodyPr>
          <a:lstStyle/>
          <a:p>
            <a:r>
              <a:rPr lang="en-US" dirty="0"/>
              <a:t>What is Early Learning </a:t>
            </a:r>
            <a:br>
              <a:rPr lang="en-US" dirty="0"/>
            </a:br>
            <a:r>
              <a:rPr lang="en-US" dirty="0"/>
              <a:t>STEM Australia? </a:t>
            </a:r>
          </a:p>
        </p:txBody>
      </p:sp>
      <p:sp>
        <p:nvSpPr>
          <p:cNvPr id="5" name="Subtitle 4"/>
          <p:cNvSpPr>
            <a:spLocks noGrp="1"/>
          </p:cNvSpPr>
          <p:nvPr>
            <p:ph type="subTitle" idx="1"/>
          </p:nvPr>
        </p:nvSpPr>
        <p:spPr>
          <a:xfrm>
            <a:off x="1180800" y="2725252"/>
            <a:ext cx="6400800" cy="1314450"/>
          </a:xfrm>
        </p:spPr>
        <p:txBody>
          <a:bodyPr/>
          <a:lstStyle/>
          <a:p>
            <a:r>
              <a:rPr lang="en-AU" dirty="0"/>
              <a:t>Overview of the pilot</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9668" b="40030"/>
          <a:stretch/>
        </p:blipFill>
        <p:spPr>
          <a:xfrm>
            <a:off x="113717" y="4593983"/>
            <a:ext cx="939579" cy="378683"/>
          </a:xfrm>
          <a:prstGeom prst="rect">
            <a:avLst/>
          </a:prstGeom>
        </p:spPr>
      </p:pic>
    </p:spTree>
    <p:extLst>
      <p:ext uri="{BB962C8B-B14F-4D97-AF65-F5344CB8AC3E}">
        <p14:creationId xmlns:p14="http://schemas.microsoft.com/office/powerpoint/2010/main" val="42681100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8351" y="172337"/>
            <a:ext cx="6172200" cy="705725"/>
          </a:xfrm>
        </p:spPr>
        <p:txBody>
          <a:bodyPr>
            <a:normAutofit fontScale="90000"/>
          </a:bodyPr>
          <a:lstStyle/>
          <a:p>
            <a:r>
              <a:rPr lang="en-US" dirty="0"/>
              <a:t>What’s in our lunch box - Sorting</a:t>
            </a:r>
          </a:p>
        </p:txBody>
      </p:sp>
      <p:pic>
        <p:nvPicPr>
          <p:cNvPr id="4" name="Content Placeholder 3" descr="sorting 1.png"/>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 t="-15032" r="-16052" b="2245"/>
          <a:stretch/>
        </p:blipFill>
        <p:spPr>
          <a:xfrm>
            <a:off x="1038351" y="322808"/>
            <a:ext cx="6427796" cy="4698522"/>
          </a:xfrm>
        </p:spPr>
      </p:pic>
    </p:spTree>
    <p:extLst>
      <p:ext uri="{BB962C8B-B14F-4D97-AF65-F5344CB8AC3E}">
        <p14:creationId xmlns:p14="http://schemas.microsoft.com/office/powerpoint/2010/main" val="1176120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2656" y="54471"/>
            <a:ext cx="6392041" cy="753710"/>
          </a:xfrm>
        </p:spPr>
        <p:txBody>
          <a:bodyPr/>
          <a:lstStyle/>
          <a:p>
            <a:r>
              <a:rPr lang="en-US" dirty="0"/>
              <a:t>Picture Book - Ordering </a:t>
            </a:r>
          </a:p>
        </p:txBody>
      </p:sp>
      <p:pic>
        <p:nvPicPr>
          <p:cNvPr id="4" name="Content Placeholder 3" descr="Screen Shot 2017-10-13 at 1.26.09 pm.png"/>
          <p:cNvPicPr>
            <a:picLocks noGrp="1" noChangeAspect="1"/>
          </p:cNvPicPr>
          <p:nvPr>
            <p:ph idx="1"/>
          </p:nvPr>
        </p:nvPicPr>
        <p:blipFill>
          <a:blip r:embed="rId3">
            <a:extLst>
              <a:ext uri="{28A0092B-C50C-407E-A947-70E740481C1C}">
                <a14:useLocalDpi xmlns:a14="http://schemas.microsoft.com/office/drawing/2010/main" val="0"/>
              </a:ext>
            </a:extLst>
          </a:blip>
          <a:srcRect l="-9378" r="-9378"/>
          <a:stretch>
            <a:fillRect/>
          </a:stretch>
        </p:blipFill>
        <p:spPr>
          <a:xfrm>
            <a:off x="2077560" y="1743363"/>
            <a:ext cx="4009301" cy="3278909"/>
          </a:xfrm>
        </p:spPr>
      </p:pic>
      <p:pic>
        <p:nvPicPr>
          <p:cNvPr id="3" name="Picture 2" descr="ELSA_UI_Ordering_Chicke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7968" y="692728"/>
            <a:ext cx="5103186" cy="1050636"/>
          </a:xfrm>
          <a:prstGeom prst="rect">
            <a:avLst/>
          </a:prstGeom>
        </p:spPr>
      </p:pic>
    </p:spTree>
    <p:extLst>
      <p:ext uri="{BB962C8B-B14F-4D97-AF65-F5344CB8AC3E}">
        <p14:creationId xmlns:p14="http://schemas.microsoft.com/office/powerpoint/2010/main" val="16221599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3546" y="34635"/>
            <a:ext cx="6164442" cy="724765"/>
          </a:xfrm>
        </p:spPr>
        <p:txBody>
          <a:bodyPr/>
          <a:lstStyle/>
          <a:p>
            <a:r>
              <a:rPr lang="en-AU" dirty="0"/>
              <a:t>Let</a:t>
            </a:r>
            <a:r>
              <a:rPr lang="fr-FR" dirty="0"/>
              <a:t>’</a:t>
            </a:r>
            <a:r>
              <a:rPr lang="en-AU" dirty="0"/>
              <a:t>s Play</a:t>
            </a:r>
          </a:p>
        </p:txBody>
      </p:sp>
      <p:sp>
        <p:nvSpPr>
          <p:cNvPr id="7" name="Content Placeholder 6"/>
          <p:cNvSpPr>
            <a:spLocks noGrp="1"/>
          </p:cNvSpPr>
          <p:nvPr>
            <p:ph idx="1"/>
          </p:nvPr>
        </p:nvSpPr>
        <p:spPr>
          <a:xfrm>
            <a:off x="519545" y="854365"/>
            <a:ext cx="6501948" cy="3890730"/>
          </a:xfrm>
        </p:spPr>
        <p:txBody>
          <a:bodyPr>
            <a:normAutofit fontScale="92500" lnSpcReduction="10000"/>
          </a:bodyPr>
          <a:lstStyle/>
          <a:p>
            <a:pPr marL="0" indent="0">
              <a:buNone/>
            </a:pPr>
            <a:r>
              <a:rPr lang="en-AU" dirty="0"/>
              <a:t>The next two activities will engage you with two of the four areas of conceptual development</a:t>
            </a:r>
          </a:p>
          <a:p>
            <a:pPr marL="385763" indent="-385763">
              <a:buFont typeface="+mj-lt"/>
              <a:buAutoNum type="arabicPeriod"/>
            </a:pPr>
            <a:r>
              <a:rPr lang="en-AU" i="1" dirty="0"/>
              <a:t>Attributes and Ordering </a:t>
            </a:r>
            <a:r>
              <a:rPr lang="en-AU" dirty="0"/>
              <a:t>– Modified Match a Track Game</a:t>
            </a:r>
          </a:p>
          <a:p>
            <a:pPr marL="385763" indent="-385763">
              <a:buFont typeface="+mj-lt"/>
              <a:buAutoNum type="arabicPeriod"/>
            </a:pPr>
            <a:r>
              <a:rPr lang="en-AU" i="1" dirty="0"/>
              <a:t>Sorting</a:t>
            </a:r>
            <a:r>
              <a:rPr lang="en-AU" dirty="0"/>
              <a:t> – Attribute Blocks Game</a:t>
            </a:r>
          </a:p>
          <a:p>
            <a:pPr marL="385763" indent="-385763">
              <a:buFont typeface="+mj-lt"/>
              <a:buAutoNum type="arabicPeriod"/>
            </a:pPr>
            <a:r>
              <a:rPr lang="en-AU" dirty="0"/>
              <a:t>You will play one or the other</a:t>
            </a:r>
          </a:p>
          <a:p>
            <a:pPr marL="385763" indent="-385763">
              <a:buFont typeface="+mj-lt"/>
              <a:buAutoNum type="arabicPeriod"/>
            </a:pPr>
            <a:r>
              <a:rPr lang="en-AU" dirty="0"/>
              <a:t>Share at lunch your game</a:t>
            </a:r>
          </a:p>
          <a:p>
            <a:pPr marL="385763" indent="-385763">
              <a:buFont typeface="+mj-lt"/>
              <a:buAutoNum type="arabicPeriod"/>
            </a:pPr>
            <a:endParaRPr lang="en-AU" dirty="0"/>
          </a:p>
          <a:p>
            <a:pPr marL="0" indent="0">
              <a:buNone/>
            </a:pPr>
            <a:endParaRPr lang="en-AU" dirty="0"/>
          </a:p>
          <a:p>
            <a:endParaRPr lang="en-AU" dirty="0"/>
          </a:p>
        </p:txBody>
      </p:sp>
    </p:spTree>
    <p:extLst>
      <p:ext uri="{BB962C8B-B14F-4D97-AF65-F5344CB8AC3E}">
        <p14:creationId xmlns:p14="http://schemas.microsoft.com/office/powerpoint/2010/main" val="13373137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1510" y="41707"/>
            <a:ext cx="6164442" cy="678583"/>
          </a:xfrm>
        </p:spPr>
        <p:txBody>
          <a:bodyPr/>
          <a:lstStyle/>
          <a:p>
            <a:r>
              <a:rPr lang="en-AU" dirty="0"/>
              <a:t>Patterning </a:t>
            </a:r>
            <a:r>
              <a:rPr lang="mr-IN" dirty="0"/>
              <a:t>–</a:t>
            </a:r>
            <a:r>
              <a:rPr lang="en-AU" dirty="0"/>
              <a:t> Core Ideas</a:t>
            </a:r>
          </a:p>
        </p:txBody>
      </p:sp>
      <p:sp>
        <p:nvSpPr>
          <p:cNvPr id="7" name="Content Placeholder 6"/>
          <p:cNvSpPr>
            <a:spLocks noGrp="1"/>
          </p:cNvSpPr>
          <p:nvPr>
            <p:ph idx="1"/>
          </p:nvPr>
        </p:nvSpPr>
        <p:spPr>
          <a:xfrm>
            <a:off x="277090" y="720291"/>
            <a:ext cx="6828861" cy="4336618"/>
          </a:xfrm>
        </p:spPr>
        <p:txBody>
          <a:bodyPr>
            <a:normAutofit fontScale="62500" lnSpcReduction="20000"/>
          </a:bodyPr>
          <a:lstStyle/>
          <a:p>
            <a:r>
              <a:rPr lang="en-AU" dirty="0"/>
              <a:t>In ELSA, when we use the word patterns we mean an object or a group of objects that repeats again, again and again. </a:t>
            </a:r>
          </a:p>
          <a:p>
            <a:r>
              <a:rPr lang="en-AU" b="1" i="1" dirty="0"/>
              <a:t>Copying a pattern</a:t>
            </a:r>
            <a:r>
              <a:rPr lang="en-US" i="1" dirty="0"/>
              <a:t>. </a:t>
            </a:r>
            <a:r>
              <a:rPr lang="en-US" dirty="0"/>
              <a:t>Children are shown a pattern  e.g. big marble, small marble | big marble, small marble etc. &amp; copy the pattern using marbles</a:t>
            </a:r>
          </a:p>
          <a:p>
            <a:r>
              <a:rPr lang="en-AU" b="1" i="1" dirty="0"/>
              <a:t>Extend a pattern.</a:t>
            </a:r>
            <a:r>
              <a:rPr lang="en-US" dirty="0"/>
              <a:t> Children can be shown a pattern of frogs: red, blue, green | red and they keep the pattern going.</a:t>
            </a:r>
          </a:p>
          <a:p>
            <a:r>
              <a:rPr lang="en-AU" b="1" i="1" dirty="0"/>
              <a:t>Missing item or items in a pattern</a:t>
            </a:r>
            <a:r>
              <a:rPr lang="en-US" dirty="0"/>
              <a:t>. Children are shown a pattern with a missing element or elements (leaf, twig, seed | leaf, ___, seed) and have to insert the missing element to fix the pattern.</a:t>
            </a:r>
          </a:p>
          <a:p>
            <a:r>
              <a:rPr lang="en-AU" b="1" i="1" dirty="0"/>
              <a:t>Abstract a Pattern.</a:t>
            </a:r>
            <a:r>
              <a:rPr lang="en-AU" dirty="0"/>
              <a:t> Abstract a pattern indicates that a pattern is repeated but it is represented in a different form. </a:t>
            </a:r>
            <a:r>
              <a:rPr lang="en-US" dirty="0"/>
              <a:t>For example, big car, little car | big car etc. becomes big jump, small jump | big jump small jump etc.</a:t>
            </a:r>
          </a:p>
          <a:p>
            <a:pPr marL="0" indent="0">
              <a:buNone/>
            </a:pPr>
            <a:endParaRPr lang="en-AU" dirty="0"/>
          </a:p>
          <a:p>
            <a:pPr marL="0" indent="0">
              <a:buNone/>
            </a:pPr>
            <a:endParaRPr lang="en-AU" dirty="0"/>
          </a:p>
          <a:p>
            <a:endParaRPr lang="en-AU" dirty="0"/>
          </a:p>
        </p:txBody>
      </p:sp>
    </p:spTree>
    <p:extLst>
      <p:ext uri="{BB962C8B-B14F-4D97-AF65-F5344CB8AC3E}">
        <p14:creationId xmlns:p14="http://schemas.microsoft.com/office/powerpoint/2010/main" val="2636814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Let’s Decorate- Patterning</a:t>
            </a:r>
          </a:p>
        </p:txBody>
      </p:sp>
      <p:pic>
        <p:nvPicPr>
          <p:cNvPr id="4" name="Content Placeholder 3" descr="Patterns_5.png"/>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712" r="-1213"/>
          <a:stretch/>
        </p:blipFill>
        <p:spPr>
          <a:xfrm>
            <a:off x="1154097" y="1063229"/>
            <a:ext cx="5445216" cy="3967854"/>
          </a:xfrm>
        </p:spPr>
      </p:pic>
    </p:spTree>
    <p:extLst>
      <p:ext uri="{BB962C8B-B14F-4D97-AF65-F5344CB8AC3E}">
        <p14:creationId xmlns:p14="http://schemas.microsoft.com/office/powerpoint/2010/main" val="6684643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419" y="196273"/>
            <a:ext cx="6164442" cy="747856"/>
          </a:xfrm>
        </p:spPr>
        <p:txBody>
          <a:bodyPr/>
          <a:lstStyle/>
          <a:p>
            <a:r>
              <a:rPr lang="en-AU" dirty="0"/>
              <a:t>Let</a:t>
            </a:r>
            <a:r>
              <a:rPr lang="fr-FR" dirty="0"/>
              <a:t>’</a:t>
            </a:r>
            <a:r>
              <a:rPr lang="en-AU" dirty="0"/>
              <a:t>s Play</a:t>
            </a:r>
          </a:p>
        </p:txBody>
      </p:sp>
      <p:sp>
        <p:nvSpPr>
          <p:cNvPr id="7" name="Content Placeholder 6"/>
          <p:cNvSpPr>
            <a:spLocks noGrp="1"/>
          </p:cNvSpPr>
          <p:nvPr>
            <p:ph idx="1"/>
          </p:nvPr>
        </p:nvSpPr>
        <p:spPr>
          <a:xfrm>
            <a:off x="783661" y="1059583"/>
            <a:ext cx="6172200" cy="3801257"/>
          </a:xfrm>
        </p:spPr>
        <p:txBody>
          <a:bodyPr>
            <a:normAutofit fontScale="92500" lnSpcReduction="20000"/>
          </a:bodyPr>
          <a:lstStyle/>
          <a:p>
            <a:pPr marL="0" indent="0">
              <a:buNone/>
            </a:pPr>
            <a:r>
              <a:rPr lang="en-AU" dirty="0"/>
              <a:t>Next activities will engage with two of the four areas of conceptual development</a:t>
            </a:r>
          </a:p>
          <a:p>
            <a:pPr marL="385763" indent="-385763">
              <a:buFont typeface="+mj-lt"/>
              <a:buAutoNum type="arabicPeriod"/>
            </a:pPr>
            <a:r>
              <a:rPr lang="en-AU" i="1" dirty="0"/>
              <a:t>Patterning</a:t>
            </a:r>
            <a:r>
              <a:rPr lang="en-AU" dirty="0"/>
              <a:t> – Press Here Game – Variation 1 (Using the holes)</a:t>
            </a:r>
          </a:p>
          <a:p>
            <a:pPr marL="385763" indent="-385763">
              <a:buFont typeface="+mj-lt"/>
              <a:buAutoNum type="arabicPeriod"/>
            </a:pPr>
            <a:r>
              <a:rPr lang="en-AU" i="1" dirty="0"/>
              <a:t>Representing</a:t>
            </a:r>
            <a:r>
              <a:rPr lang="en-AU" dirty="0"/>
              <a:t> – Press Here Game – Variation 2 (As per instructions)</a:t>
            </a:r>
          </a:p>
          <a:p>
            <a:pPr marL="385763" indent="-385763">
              <a:buFont typeface="+mj-lt"/>
              <a:buAutoNum type="arabicPeriod"/>
            </a:pPr>
            <a:r>
              <a:rPr lang="en-AU" dirty="0"/>
              <a:t>We will all play the Press Here Game</a:t>
            </a:r>
          </a:p>
          <a:p>
            <a:pPr marL="0" indent="0">
              <a:buNone/>
            </a:pPr>
            <a:endParaRPr lang="en-AU" dirty="0"/>
          </a:p>
          <a:p>
            <a:pPr marL="0" indent="0">
              <a:buNone/>
            </a:pPr>
            <a:endParaRPr lang="en-AU" dirty="0"/>
          </a:p>
          <a:p>
            <a:endParaRPr lang="en-AU" dirty="0"/>
          </a:p>
        </p:txBody>
      </p:sp>
    </p:spTree>
    <p:extLst>
      <p:ext uri="{BB962C8B-B14F-4D97-AF65-F5344CB8AC3E}">
        <p14:creationId xmlns:p14="http://schemas.microsoft.com/office/powerpoint/2010/main" val="1209010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3" y="376460"/>
            <a:ext cx="6392041" cy="857250"/>
          </a:xfrm>
        </p:spPr>
        <p:txBody>
          <a:bodyPr>
            <a:noAutofit/>
          </a:bodyPr>
          <a:lstStyle/>
          <a:p>
            <a:pPr algn="l"/>
            <a:r>
              <a:rPr lang="en-US" sz="4400" dirty="0"/>
              <a:t>ELSA builds interest and enthusiasm for STEM </a:t>
            </a:r>
            <a:endParaRPr lang="en-AU" sz="4400" dirty="0"/>
          </a:p>
        </p:txBody>
      </p:sp>
      <p:pic>
        <p:nvPicPr>
          <p:cNvPr id="4" name="Content Placeholder 3"/>
          <p:cNvPicPr>
            <a:picLocks noGrp="1"/>
          </p:cNvPicPr>
          <p:nvPr>
            <p:ph idx="1"/>
          </p:nvPr>
        </p:nvPicPr>
        <p:blipFill>
          <a:blip r:embed="rId2"/>
          <a:stretch>
            <a:fillRect/>
          </a:stretch>
        </p:blipFill>
        <p:spPr>
          <a:xfrm>
            <a:off x="758930" y="1572111"/>
            <a:ext cx="6090314" cy="3394472"/>
          </a:xfrm>
          <a:prstGeom prst="rect">
            <a:avLst/>
          </a:prstGeom>
        </p:spPr>
      </p:pic>
    </p:spTree>
    <p:extLst>
      <p:ext uri="{BB962C8B-B14F-4D97-AF65-F5344CB8AC3E}">
        <p14:creationId xmlns:p14="http://schemas.microsoft.com/office/powerpoint/2010/main" val="1239628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952" y="431630"/>
            <a:ext cx="6392041" cy="857250"/>
          </a:xfrm>
        </p:spPr>
        <p:txBody>
          <a:bodyPr>
            <a:noAutofit/>
          </a:bodyPr>
          <a:lstStyle/>
          <a:p>
            <a:pPr algn="l"/>
            <a:r>
              <a:rPr lang="en-US" sz="4400" dirty="0"/>
              <a:t>ELSA is built on community involvement</a:t>
            </a:r>
            <a:endParaRPr lang="en-AU" sz="4400" dirty="0"/>
          </a:p>
        </p:txBody>
      </p:sp>
      <p:grpSp>
        <p:nvGrpSpPr>
          <p:cNvPr id="3" name="Group 2"/>
          <p:cNvGrpSpPr/>
          <p:nvPr/>
        </p:nvGrpSpPr>
        <p:grpSpPr>
          <a:xfrm>
            <a:off x="630883" y="1288880"/>
            <a:ext cx="6226110" cy="3772543"/>
            <a:chOff x="1300644" y="963415"/>
            <a:chExt cx="6226110" cy="3772543"/>
          </a:xfrm>
        </p:grpSpPr>
        <p:pic>
          <p:nvPicPr>
            <p:cNvPr id="2056" name="Picture 8" descr="X:\Faculty of Education, Science, Technology and Maths\Faculty Research\Researchers\Thomas Lowrie\ELSA\Educator Support Implementation\Workshops\2017 PL planning\Workshop content plans\Day One\What is ELSA_indoors ru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0644" y="1820665"/>
              <a:ext cx="4244416" cy="1695872"/>
            </a:xfrm>
            <a:prstGeom prst="rect">
              <a:avLst/>
            </a:prstGeom>
            <a:noFill/>
            <a:effectLst>
              <a:softEdge rad="31750"/>
            </a:effectLst>
            <a:extLst>
              <a:ext uri="{909E8E84-426E-40dd-AFC4-6F175D3DCCD1}">
                <a14:hiddenFill xmlns:a14="http://schemas.microsoft.com/office/drawing/2010/main" xmlns="">
                  <a:solidFill>
                    <a:srgbClr val="FFFFFF"/>
                  </a:solidFill>
                </a14:hiddenFill>
              </a:ext>
            </a:extLst>
          </p:spPr>
        </p:pic>
        <p:pic>
          <p:nvPicPr>
            <p:cNvPr id="2058" name="Picture 10" descr="X:\Faculty of Education, Science, Technology and Maths\Faculty Research\Researchers\Thomas Lowrie\ELSA\Educator Support Implementation\Workshops\2017 PL planning\Workshop content plans\Day One\What is ELSA_three-outdoor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7737" y="2787774"/>
              <a:ext cx="2919017" cy="1948184"/>
            </a:xfrm>
            <a:prstGeom prst="rect">
              <a:avLst/>
            </a:prstGeom>
            <a:noFill/>
            <a:effectLst>
              <a:softEdge rad="31750"/>
            </a:effectLst>
            <a:extLst>
              <a:ext uri="{909E8E84-426E-40dd-AFC4-6F175D3DCCD1}">
                <a14:hiddenFill xmlns:a14="http://schemas.microsoft.com/office/drawing/2010/main" xmlns="">
                  <a:solidFill>
                    <a:srgbClr val="FFFFFF"/>
                  </a:solidFill>
                </a14:hiddenFill>
              </a:ext>
            </a:extLst>
          </p:spPr>
        </p:pic>
        <p:pic>
          <p:nvPicPr>
            <p:cNvPr id="2059" name="Picture 11" descr="X:\Faculty of Education, Science, Technology and Maths\Faculty Research\Researchers\Thomas Lowrie\ELSA\Educator Support Implementation\Workshops\2017 PL planning\Workshop content plans\Day One\What is ELSA_educators outdoo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4097" y="963415"/>
              <a:ext cx="2952657" cy="1878365"/>
            </a:xfrm>
            <a:prstGeom prst="rect">
              <a:avLst/>
            </a:prstGeom>
            <a:noFill/>
            <a:effectLst>
              <a:softEdge rad="31750"/>
            </a:effectLst>
            <a:extLst>
              <a:ext uri="{909E8E84-426E-40dd-AFC4-6F175D3DCCD1}">
                <a14:hiddenFill xmlns:a14="http://schemas.microsoft.com/office/drawing/2010/main" xmlns="">
                  <a:solidFill>
                    <a:srgbClr val="FFFFFF"/>
                  </a:solidFill>
                </a14:hiddenFill>
              </a:ext>
            </a:extLst>
          </p:spPr>
        </p:pic>
      </p:grpSp>
    </p:spTree>
    <p:extLst>
      <p:ext uri="{BB962C8B-B14F-4D97-AF65-F5344CB8AC3E}">
        <p14:creationId xmlns:p14="http://schemas.microsoft.com/office/powerpoint/2010/main" val="1700499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116" y="374039"/>
            <a:ext cx="6392041" cy="857250"/>
          </a:xfrm>
        </p:spPr>
        <p:txBody>
          <a:bodyPr>
            <a:noAutofit/>
          </a:bodyPr>
          <a:lstStyle/>
          <a:p>
            <a:pPr algn="l"/>
            <a:r>
              <a:rPr lang="en-US" sz="4400" dirty="0"/>
              <a:t>ELSA - a program to inspire</a:t>
            </a:r>
            <a:endParaRPr lang="en-AU" sz="44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273" y="1231288"/>
            <a:ext cx="5380143" cy="3587673"/>
          </a:xfrm>
          <a:prstGeom prst="rect">
            <a:avLst/>
          </a:prstGeom>
          <a:noFill/>
          <a:effectLst>
            <a:softEdge rad="31750"/>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5562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717" y="343812"/>
            <a:ext cx="6392041" cy="857250"/>
          </a:xfrm>
        </p:spPr>
        <p:txBody>
          <a:bodyPr>
            <a:noAutofit/>
          </a:bodyPr>
          <a:lstStyle/>
          <a:p>
            <a:pPr algn="l"/>
            <a:r>
              <a:rPr lang="en-US" sz="4400" dirty="0"/>
              <a:t>ELSA 2018: one hundred pilot preschools </a:t>
            </a:r>
            <a:endParaRPr lang="en-AU" sz="4400"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8327" y="1353495"/>
            <a:ext cx="3619466" cy="1851252"/>
          </a:xfrm>
          <a:prstGeom prst="rect">
            <a:avLst/>
          </a:prstGeom>
          <a:noFill/>
          <a:ln>
            <a:noFill/>
          </a:ln>
          <a:effectLst>
            <a:softEdge rad="63500"/>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241" y="1898073"/>
            <a:ext cx="3249021" cy="2925263"/>
          </a:xfrm>
          <a:prstGeom prst="rect">
            <a:avLst/>
          </a:prstGeom>
          <a:noFill/>
          <a:ln>
            <a:noFill/>
          </a:ln>
          <a:effectLst>
            <a:softEdge rad="63500"/>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160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5828" y="548914"/>
            <a:ext cx="6392041" cy="857250"/>
          </a:xfrm>
        </p:spPr>
        <p:txBody>
          <a:bodyPr>
            <a:noAutofit/>
          </a:bodyPr>
          <a:lstStyle/>
          <a:p>
            <a:pPr algn="l"/>
            <a:r>
              <a:rPr lang="en-US" sz="4400" dirty="0"/>
              <a:t>ELSA 2018: our journey </a:t>
            </a:r>
            <a:r>
              <a:rPr lang="en-US" sz="4400" b="0" dirty="0"/>
              <a:t/>
            </a:r>
            <a:br>
              <a:rPr lang="en-US" sz="4400" b="0" dirty="0"/>
            </a:br>
            <a:endParaRPr lang="en-AU" sz="4400" b="0" dirty="0"/>
          </a:p>
        </p:txBody>
      </p:sp>
      <p:pic>
        <p:nvPicPr>
          <p:cNvPr id="3074" name="Picture 2" descr="X:\Faculty of Education, Science, Technology and Maths\Faculty Research\Researchers\Thomas Lowrie\ELSA\Communications\Graphics\Four app diagra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455" y="1059683"/>
            <a:ext cx="4852525" cy="387426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616955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ELSA timeline</a:t>
            </a:r>
            <a:endParaRPr lang="en-US" dirty="0"/>
          </a:p>
        </p:txBody>
      </p:sp>
      <p:graphicFrame>
        <p:nvGraphicFramePr>
          <p:cNvPr id="4" name="Content Placeholder 3"/>
          <p:cNvGraphicFramePr>
            <a:graphicFrameLocks noGrp="1"/>
          </p:cNvGraphicFramePr>
          <p:nvPr>
            <p:ph idx="1"/>
            <p:extLst/>
          </p:nvPr>
        </p:nvGraphicFramePr>
        <p:xfrm>
          <a:off x="457203" y="1176585"/>
          <a:ext cx="6505334" cy="2966720"/>
        </p:xfrm>
        <a:graphic>
          <a:graphicData uri="http://schemas.openxmlformats.org/drawingml/2006/table">
            <a:tbl>
              <a:tblPr firstRow="1" bandRow="1">
                <a:tableStyleId>{5C22544A-7EE6-4342-B048-85BDC9FD1C3A}</a:tableStyleId>
              </a:tblPr>
              <a:tblGrid>
                <a:gridCol w="4192048"/>
                <a:gridCol w="2313286"/>
              </a:tblGrid>
              <a:tr h="370840">
                <a:tc>
                  <a:txBody>
                    <a:bodyPr/>
                    <a:lstStyle/>
                    <a:p>
                      <a:endParaRPr lang="en-US" dirty="0"/>
                    </a:p>
                  </a:txBody>
                  <a:tcPr/>
                </a:tc>
                <a:tc>
                  <a:txBody>
                    <a:bodyPr/>
                    <a:lstStyle/>
                    <a:p>
                      <a:pPr algn="ctr"/>
                      <a:r>
                        <a:rPr lang="en-US" dirty="0" smtClean="0"/>
                        <a:t>2018</a:t>
                      </a:r>
                      <a:endParaRPr lang="en-US" dirty="0"/>
                    </a:p>
                  </a:txBody>
                  <a:tcPr/>
                </a:tc>
              </a:tr>
              <a:tr h="370840">
                <a:tc>
                  <a:txBody>
                    <a:bodyPr/>
                    <a:lstStyle/>
                    <a:p>
                      <a:r>
                        <a:rPr lang="en-US" dirty="0" smtClean="0"/>
                        <a:t>Educator</a:t>
                      </a:r>
                      <a:r>
                        <a:rPr lang="en-US" baseline="0" dirty="0" smtClean="0"/>
                        <a:t> app </a:t>
                      </a:r>
                      <a:endParaRPr lang="en-US" dirty="0"/>
                    </a:p>
                  </a:txBody>
                  <a:tcPr/>
                </a:tc>
                <a:tc>
                  <a:txBody>
                    <a:bodyPr/>
                    <a:lstStyle/>
                    <a:p>
                      <a:pPr algn="ctr"/>
                      <a:r>
                        <a:rPr lang="en-US" dirty="0" smtClean="0"/>
                        <a:t>January 2018</a:t>
                      </a:r>
                      <a:endParaRPr lang="en-US" dirty="0"/>
                    </a:p>
                  </a:txBody>
                  <a:tcPr/>
                </a:tc>
              </a:tr>
              <a:tr h="370840">
                <a:tc>
                  <a:txBody>
                    <a:bodyPr/>
                    <a:lstStyle/>
                    <a:p>
                      <a:r>
                        <a:rPr lang="en-US" dirty="0" smtClean="0"/>
                        <a:t>Children’s App</a:t>
                      </a:r>
                      <a:r>
                        <a:rPr lang="en-US" baseline="0" dirty="0" smtClean="0"/>
                        <a:t> 1</a:t>
                      </a:r>
                      <a:endParaRPr lang="en-US" dirty="0"/>
                    </a:p>
                  </a:txBody>
                  <a:tcPr/>
                </a:tc>
                <a:tc>
                  <a:txBody>
                    <a:bodyPr/>
                    <a:lstStyle/>
                    <a:p>
                      <a:pPr algn="ctr"/>
                      <a:r>
                        <a:rPr lang="en-US" dirty="0" smtClean="0"/>
                        <a:t>Beginning of Term 1</a:t>
                      </a:r>
                      <a:endParaRPr lang="en-US" dirty="0"/>
                    </a:p>
                  </a:txBody>
                  <a:tcPr/>
                </a:tc>
              </a:tr>
              <a:tr h="370840">
                <a:tc>
                  <a:txBody>
                    <a:bodyPr/>
                    <a:lstStyle/>
                    <a:p>
                      <a:r>
                        <a:rPr lang="en-US" dirty="0" smtClean="0"/>
                        <a:t>Family app</a:t>
                      </a:r>
                      <a:endParaRPr lang="en-US" dirty="0"/>
                    </a:p>
                  </a:txBody>
                  <a:tcPr/>
                </a:tc>
                <a:tc>
                  <a:txBody>
                    <a:bodyPr/>
                    <a:lstStyle/>
                    <a:p>
                      <a:pPr algn="ctr"/>
                      <a:r>
                        <a:rPr lang="en-US" smtClean="0"/>
                        <a:t>Term 1</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Children’s App</a:t>
                      </a:r>
                      <a:r>
                        <a:rPr lang="en-US" baseline="0" dirty="0" smtClean="0"/>
                        <a:t> 2</a:t>
                      </a:r>
                      <a:endParaRPr lang="en-US" dirty="0" smtClean="0"/>
                    </a:p>
                  </a:txBody>
                  <a:tcPr/>
                </a:tc>
                <a:tc>
                  <a:txBody>
                    <a:bodyPr/>
                    <a:lstStyle/>
                    <a:p>
                      <a:pPr algn="ctr"/>
                      <a:r>
                        <a:rPr lang="en-US" dirty="0" smtClean="0"/>
                        <a:t>Beginning of Term 2</a:t>
                      </a:r>
                      <a:endParaRPr lang="en-US" dirty="0"/>
                    </a:p>
                  </a:txBody>
                  <a:tcPr/>
                </a:tc>
              </a:tr>
              <a:tr h="370840">
                <a:tc>
                  <a:txBody>
                    <a:bodyPr/>
                    <a:lstStyle/>
                    <a:p>
                      <a:r>
                        <a:rPr lang="en-US" dirty="0" smtClean="0"/>
                        <a:t>Educator workshop</a:t>
                      </a:r>
                      <a:endParaRPr lang="en-US" dirty="0"/>
                    </a:p>
                  </a:txBody>
                  <a:tcPr/>
                </a:tc>
                <a:tc>
                  <a:txBody>
                    <a:bodyPr/>
                    <a:lstStyle/>
                    <a:p>
                      <a:pPr algn="ctr"/>
                      <a:r>
                        <a:rPr lang="en-US" dirty="0" smtClean="0"/>
                        <a:t>May/June</a:t>
                      </a:r>
                      <a:endParaRPr lang="en-US" dirty="0"/>
                    </a:p>
                  </a:txBody>
                  <a:tcPr/>
                </a:tc>
              </a:tr>
              <a:tr h="370840">
                <a:tc>
                  <a:txBody>
                    <a:bodyPr/>
                    <a:lstStyle/>
                    <a:p>
                      <a:r>
                        <a:rPr lang="en-US" dirty="0" smtClean="0"/>
                        <a:t>Children’s App</a:t>
                      </a:r>
                      <a:r>
                        <a:rPr lang="en-US" baseline="0" dirty="0" smtClean="0"/>
                        <a:t> 3</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t>Beginning of Term 3</a:t>
                      </a:r>
                    </a:p>
                  </a:txBody>
                  <a:tcPr/>
                </a:tc>
              </a:tr>
              <a:tr h="370840">
                <a:tc>
                  <a:txBody>
                    <a:bodyPr/>
                    <a:lstStyle/>
                    <a:p>
                      <a:r>
                        <a:rPr lang="en-US" dirty="0" smtClean="0"/>
                        <a:t>Children’s App 4</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t>Beginning of Term 4</a:t>
                      </a:r>
                    </a:p>
                  </a:txBody>
                  <a:tcPr/>
                </a:tc>
              </a:tr>
            </a:tbl>
          </a:graphicData>
        </a:graphic>
      </p:graphicFrame>
    </p:spTree>
    <p:extLst>
      <p:ext uri="{BB962C8B-B14F-4D97-AF65-F5344CB8AC3E}">
        <p14:creationId xmlns:p14="http://schemas.microsoft.com/office/powerpoint/2010/main" val="1742818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959128" y="1452348"/>
            <a:ext cx="7772400" cy="1102519"/>
          </a:xfrm>
        </p:spPr>
        <p:txBody>
          <a:bodyPr/>
          <a:lstStyle/>
          <a:p>
            <a:r>
              <a:rPr lang="en-US" dirty="0"/>
              <a:t>ELSA apps in practice</a:t>
            </a:r>
          </a:p>
        </p:txBody>
      </p:sp>
      <p:sp>
        <p:nvSpPr>
          <p:cNvPr id="5" name="Subtitle 4"/>
          <p:cNvSpPr>
            <a:spLocks noGrp="1"/>
          </p:cNvSpPr>
          <p:nvPr>
            <p:ph type="subTitle" idx="1"/>
          </p:nvPr>
        </p:nvSpPr>
        <p:spPr/>
        <p:txBody>
          <a:bodyPr/>
          <a:lstStyle/>
          <a:p>
            <a:r>
              <a:rPr lang="en-AU" dirty="0"/>
              <a:t>App One </a:t>
            </a:r>
            <a:r>
              <a:rPr lang="mr-IN" dirty="0"/>
              <a:t>–</a:t>
            </a:r>
            <a:r>
              <a:rPr lang="en-AU" dirty="0"/>
              <a:t> Patterns and Relationships</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19668" b="40030"/>
          <a:stretch/>
        </p:blipFill>
        <p:spPr>
          <a:xfrm>
            <a:off x="258651" y="4502259"/>
            <a:ext cx="845988" cy="340962"/>
          </a:xfrm>
          <a:prstGeom prst="rect">
            <a:avLst/>
          </a:prstGeom>
        </p:spPr>
      </p:pic>
    </p:spTree>
    <p:extLst>
      <p:ext uri="{BB962C8B-B14F-4D97-AF65-F5344CB8AC3E}">
        <p14:creationId xmlns:p14="http://schemas.microsoft.com/office/powerpoint/2010/main" val="1491976446"/>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1763</TotalTime>
  <Words>1840</Words>
  <Application>Microsoft Macintosh PowerPoint</Application>
  <PresentationFormat>On-screen Show (16:9)</PresentationFormat>
  <Paragraphs>182</Paragraphs>
  <Slides>25</Slides>
  <Notes>16</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25</vt:i4>
      </vt:variant>
    </vt:vector>
  </HeadingPairs>
  <TitlesOfParts>
    <vt:vector size="31" baseType="lpstr">
      <vt:lpstr>Calibri</vt:lpstr>
      <vt:lpstr>Mangal</vt:lpstr>
      <vt:lpstr>Arial</vt:lpstr>
      <vt:lpstr>1_Office Theme</vt:lpstr>
      <vt:lpstr>2_Office Theme</vt:lpstr>
      <vt:lpstr>3_Office Theme</vt:lpstr>
      <vt:lpstr>ELSA Workshop </vt:lpstr>
      <vt:lpstr>What is Early Learning  STEM Australia? </vt:lpstr>
      <vt:lpstr>ELSA builds interest and enthusiasm for STEM </vt:lpstr>
      <vt:lpstr>ELSA is built on community involvement</vt:lpstr>
      <vt:lpstr>ELSA - a program to inspire</vt:lpstr>
      <vt:lpstr>ELSA 2018: one hundred pilot preschools </vt:lpstr>
      <vt:lpstr>ELSA 2018: our journey  </vt:lpstr>
      <vt:lpstr>ELSA timeline</vt:lpstr>
      <vt:lpstr>ELSA apps in practice</vt:lpstr>
      <vt:lpstr>Meet the gang</vt:lpstr>
      <vt:lpstr>Let’s Dance - Representing</vt:lpstr>
      <vt:lpstr>Let’s Dance – Out in the Australian Bush </vt:lpstr>
      <vt:lpstr>Let’s Dance – Out in the Australian Bush </vt:lpstr>
      <vt:lpstr>PowerPoint Presentation</vt:lpstr>
      <vt:lpstr>PowerPoint Presentation</vt:lpstr>
      <vt:lpstr>PowerPoint Presentation</vt:lpstr>
      <vt:lpstr>Children’s App 1</vt:lpstr>
      <vt:lpstr>Patterns and Relationships: What do we mean?</vt:lpstr>
      <vt:lpstr>Ordering and Sorting – Core Ideas</vt:lpstr>
      <vt:lpstr>What’s in our lunch box - Sorting</vt:lpstr>
      <vt:lpstr>Picture Book - Ordering </vt:lpstr>
      <vt:lpstr>Let’s Play</vt:lpstr>
      <vt:lpstr>Patterning – Core Ideas</vt:lpstr>
      <vt:lpstr>Let’s Decorate- Patterning</vt:lpstr>
      <vt:lpstr>Let’s Play</vt:lpstr>
    </vt:vector>
  </TitlesOfParts>
  <Company>OMG</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OMG OMG</dc:creator>
  <cp:lastModifiedBy>Microsoft Office User</cp:lastModifiedBy>
  <cp:revision>63</cp:revision>
  <dcterms:created xsi:type="dcterms:W3CDTF">2014-02-17T05:35:55Z</dcterms:created>
  <dcterms:modified xsi:type="dcterms:W3CDTF">2017-11-20T22:49:33Z</dcterms:modified>
</cp:coreProperties>
</file>